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0"/>
  </p:notesMasterIdLst>
  <p:sldIdLst>
    <p:sldId id="256" r:id="rId3"/>
    <p:sldId id="265" r:id="rId4"/>
    <p:sldId id="266" r:id="rId5"/>
    <p:sldId id="267" r:id="rId6"/>
    <p:sldId id="268" r:id="rId7"/>
    <p:sldId id="293" r:id="rId8"/>
    <p:sldId id="294" r:id="rId9"/>
    <p:sldId id="295" r:id="rId10"/>
    <p:sldId id="257" r:id="rId11"/>
    <p:sldId id="258" r:id="rId12"/>
    <p:sldId id="280" r:id="rId13"/>
    <p:sldId id="281" r:id="rId14"/>
    <p:sldId id="283" r:id="rId15"/>
    <p:sldId id="284" r:id="rId16"/>
    <p:sldId id="285" r:id="rId17"/>
    <p:sldId id="270" r:id="rId18"/>
    <p:sldId id="259" r:id="rId19"/>
    <p:sldId id="291" r:id="rId20"/>
    <p:sldId id="292" r:id="rId21"/>
    <p:sldId id="263" r:id="rId22"/>
    <p:sldId id="261" r:id="rId23"/>
    <p:sldId id="287" r:id="rId24"/>
    <p:sldId id="288" r:id="rId25"/>
    <p:sldId id="289" r:id="rId26"/>
    <p:sldId id="264" r:id="rId27"/>
    <p:sldId id="269" r:id="rId28"/>
    <p:sldId id="260" r:id="rId29"/>
    <p:sldId id="290" r:id="rId30"/>
    <p:sldId id="273" r:id="rId31"/>
    <p:sldId id="274" r:id="rId32"/>
    <p:sldId id="262" r:id="rId33"/>
    <p:sldId id="277" r:id="rId34"/>
    <p:sldId id="275" r:id="rId35"/>
    <p:sldId id="276" r:id="rId36"/>
    <p:sldId id="278" r:id="rId37"/>
    <p:sldId id="279" r:id="rId38"/>
    <p:sldId id="286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0A1680-C422-4ED4-A839-0DE262D27C34}" v="453" dt="2022-03-30T07:00:37.380"/>
    <p1510:client id="{E11C097A-FB18-470D-A07D-5E8B3E8DD69E}" v="196" dt="2022-03-30T16:32:54.6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92" autoAdjust="0"/>
    <p:restoredTop sz="86892" autoAdjust="0"/>
  </p:normalViewPr>
  <p:slideViewPr>
    <p:cSldViewPr snapToGrid="0">
      <p:cViewPr varScale="1">
        <p:scale>
          <a:sx n="173" d="100"/>
          <a:sy n="173" d="100"/>
        </p:scale>
        <p:origin x="869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MacCoss" userId="afbd1c96-5255-4d89-b6b4-1a00a15797b0" providerId="ADAL" clId="{290A1680-C422-4ED4-A839-0DE262D27C34}"/>
    <pc:docChg chg="undo custSel addSld delSld modSld sldOrd">
      <pc:chgData name="Michael MacCoss" userId="afbd1c96-5255-4d89-b6b4-1a00a15797b0" providerId="ADAL" clId="{290A1680-C422-4ED4-A839-0DE262D27C34}" dt="2022-03-30T07:04:32.786" v="3701" actId="1076"/>
      <pc:docMkLst>
        <pc:docMk/>
      </pc:docMkLst>
      <pc:sldChg chg="modSp mod">
        <pc:chgData name="Michael MacCoss" userId="afbd1c96-5255-4d89-b6b4-1a00a15797b0" providerId="ADAL" clId="{290A1680-C422-4ED4-A839-0DE262D27C34}" dt="2022-03-30T01:43:17.242" v="222" actId="1076"/>
        <pc:sldMkLst>
          <pc:docMk/>
          <pc:sldMk cId="35994242" sldId="256"/>
        </pc:sldMkLst>
        <pc:spChg chg="mod">
          <ac:chgData name="Michael MacCoss" userId="afbd1c96-5255-4d89-b6b4-1a00a15797b0" providerId="ADAL" clId="{290A1680-C422-4ED4-A839-0DE262D27C34}" dt="2022-03-30T01:43:17.242" v="222" actId="1076"/>
          <ac:spMkLst>
            <pc:docMk/>
            <pc:sldMk cId="35994242" sldId="256"/>
            <ac:spMk id="4" creationId="{4ABF0211-3927-4806-AF34-E77CB6B130E6}"/>
          </ac:spMkLst>
        </pc:spChg>
      </pc:sldChg>
      <pc:sldChg chg="addSp modSp new mod modClrScheme modAnim chgLayout">
        <pc:chgData name="Michael MacCoss" userId="afbd1c96-5255-4d89-b6b4-1a00a15797b0" providerId="ADAL" clId="{290A1680-C422-4ED4-A839-0DE262D27C34}" dt="2022-03-30T06:29:38.292" v="3615"/>
        <pc:sldMkLst>
          <pc:docMk/>
          <pc:sldMk cId="2767836203" sldId="258"/>
        </pc:sldMkLst>
        <pc:spChg chg="mod ord">
          <ac:chgData name="Michael MacCoss" userId="afbd1c96-5255-4d89-b6b4-1a00a15797b0" providerId="ADAL" clId="{290A1680-C422-4ED4-A839-0DE262D27C34}" dt="2022-03-30T02:31:19.095" v="1252" actId="700"/>
          <ac:spMkLst>
            <pc:docMk/>
            <pc:sldMk cId="2767836203" sldId="258"/>
            <ac:spMk id="2" creationId="{B51FB683-9E51-402D-B5F1-EB3616FB0A29}"/>
          </ac:spMkLst>
        </pc:spChg>
        <pc:spChg chg="add mod ord">
          <ac:chgData name="Michael MacCoss" userId="afbd1c96-5255-4d89-b6b4-1a00a15797b0" providerId="ADAL" clId="{290A1680-C422-4ED4-A839-0DE262D27C34}" dt="2022-03-30T06:29:18.218" v="3614" actId="20577"/>
          <ac:spMkLst>
            <pc:docMk/>
            <pc:sldMk cId="2767836203" sldId="258"/>
            <ac:spMk id="3" creationId="{DF87F2DC-459D-44A1-82B1-67C1A0570EED}"/>
          </ac:spMkLst>
        </pc:spChg>
        <pc:spChg chg="add mod">
          <ac:chgData name="Michael MacCoss" userId="afbd1c96-5255-4d89-b6b4-1a00a15797b0" providerId="ADAL" clId="{290A1680-C422-4ED4-A839-0DE262D27C34}" dt="2022-03-30T06:28:34.186" v="3605" actId="1076"/>
          <ac:spMkLst>
            <pc:docMk/>
            <pc:sldMk cId="2767836203" sldId="258"/>
            <ac:spMk id="4" creationId="{20817D03-4E5B-4D14-A90F-F15F98970D82}"/>
          </ac:spMkLst>
        </pc:spChg>
      </pc:sldChg>
      <pc:sldChg chg="addSp modSp new mod ord modAnim">
        <pc:chgData name="Michael MacCoss" userId="afbd1c96-5255-4d89-b6b4-1a00a15797b0" providerId="ADAL" clId="{290A1680-C422-4ED4-A839-0DE262D27C34}" dt="2022-03-30T05:06:28.276" v="2941" actId="6549"/>
        <pc:sldMkLst>
          <pc:docMk/>
          <pc:sldMk cId="3626184578" sldId="259"/>
        </pc:sldMkLst>
        <pc:spChg chg="mod">
          <ac:chgData name="Michael MacCoss" userId="afbd1c96-5255-4d89-b6b4-1a00a15797b0" providerId="ADAL" clId="{290A1680-C422-4ED4-A839-0DE262D27C34}" dt="2022-03-30T04:48:42.515" v="2800" actId="1076"/>
          <ac:spMkLst>
            <pc:docMk/>
            <pc:sldMk cId="3626184578" sldId="259"/>
            <ac:spMk id="2" creationId="{D24194E2-A717-4B86-A94B-78B016789038}"/>
          </ac:spMkLst>
        </pc:spChg>
        <pc:spChg chg="add mod">
          <ac:chgData name="Michael MacCoss" userId="afbd1c96-5255-4d89-b6b4-1a00a15797b0" providerId="ADAL" clId="{290A1680-C422-4ED4-A839-0DE262D27C34}" dt="2022-03-30T04:47:29.349" v="2776" actId="20577"/>
          <ac:spMkLst>
            <pc:docMk/>
            <pc:sldMk cId="3626184578" sldId="259"/>
            <ac:spMk id="5" creationId="{5AD81EE2-3CB4-4EB5-9CFE-8FBBD8CD2AE1}"/>
          </ac:spMkLst>
        </pc:spChg>
        <pc:spChg chg="add mod">
          <ac:chgData name="Michael MacCoss" userId="afbd1c96-5255-4d89-b6b4-1a00a15797b0" providerId="ADAL" clId="{290A1680-C422-4ED4-A839-0DE262D27C34}" dt="2022-03-30T04:48:00.755" v="2799" actId="1076"/>
          <ac:spMkLst>
            <pc:docMk/>
            <pc:sldMk cId="3626184578" sldId="259"/>
            <ac:spMk id="6" creationId="{924B644F-33F7-4B7B-B3AD-1B0CC894BE67}"/>
          </ac:spMkLst>
        </pc:spChg>
        <pc:spChg chg="add mod">
          <ac:chgData name="Michael MacCoss" userId="afbd1c96-5255-4d89-b6b4-1a00a15797b0" providerId="ADAL" clId="{290A1680-C422-4ED4-A839-0DE262D27C34}" dt="2022-03-30T05:05:31.868" v="2938" actId="1076"/>
          <ac:spMkLst>
            <pc:docMk/>
            <pc:sldMk cId="3626184578" sldId="259"/>
            <ac:spMk id="7" creationId="{CE153312-C11E-47B1-A774-C067E19430EE}"/>
          </ac:spMkLst>
        </pc:spChg>
        <pc:spChg chg="add mod">
          <ac:chgData name="Michael MacCoss" userId="afbd1c96-5255-4d89-b6b4-1a00a15797b0" providerId="ADAL" clId="{290A1680-C422-4ED4-A839-0DE262D27C34}" dt="2022-03-30T05:06:28.276" v="2941" actId="6549"/>
          <ac:spMkLst>
            <pc:docMk/>
            <pc:sldMk cId="3626184578" sldId="259"/>
            <ac:spMk id="8" creationId="{28619212-ED98-4BB2-A794-AA23C7C1A2BB}"/>
          </ac:spMkLst>
        </pc:spChg>
        <pc:picChg chg="add mod">
          <ac:chgData name="Michael MacCoss" userId="afbd1c96-5255-4d89-b6b4-1a00a15797b0" providerId="ADAL" clId="{290A1680-C422-4ED4-A839-0DE262D27C34}" dt="2022-03-30T04:47:34.156" v="2777" actId="14100"/>
          <ac:picMkLst>
            <pc:docMk/>
            <pc:sldMk cId="3626184578" sldId="259"/>
            <ac:picMk id="4" creationId="{0FD40C54-0A7C-49CE-9010-1DB293F82DB7}"/>
          </ac:picMkLst>
        </pc:picChg>
      </pc:sldChg>
      <pc:sldChg chg="modSp new del mod">
        <pc:chgData name="Michael MacCoss" userId="afbd1c96-5255-4d89-b6b4-1a00a15797b0" providerId="ADAL" clId="{290A1680-C422-4ED4-A839-0DE262D27C34}" dt="2022-03-30T05:07:36.690" v="2942" actId="47"/>
        <pc:sldMkLst>
          <pc:docMk/>
          <pc:sldMk cId="2798460396" sldId="260"/>
        </pc:sldMkLst>
        <pc:spChg chg="mod">
          <ac:chgData name="Michael MacCoss" userId="afbd1c96-5255-4d89-b6b4-1a00a15797b0" providerId="ADAL" clId="{290A1680-C422-4ED4-A839-0DE262D27C34}" dt="2022-03-29T05:47:41.050" v="117" actId="20577"/>
          <ac:spMkLst>
            <pc:docMk/>
            <pc:sldMk cId="2798460396" sldId="260"/>
            <ac:spMk id="2" creationId="{1FDBCE0E-159C-47D0-81EF-F546C77AA16A}"/>
          </ac:spMkLst>
        </pc:spChg>
      </pc:sldChg>
      <pc:sldChg chg="addSp delSp modSp new mod">
        <pc:chgData name="Michael MacCoss" userId="afbd1c96-5255-4d89-b6b4-1a00a15797b0" providerId="ADAL" clId="{290A1680-C422-4ED4-A839-0DE262D27C34}" dt="2022-03-30T07:00:30.381" v="3686" actId="21"/>
        <pc:sldMkLst>
          <pc:docMk/>
          <pc:sldMk cId="3315908439" sldId="261"/>
        </pc:sldMkLst>
        <pc:spChg chg="mod">
          <ac:chgData name="Michael MacCoss" userId="afbd1c96-5255-4d89-b6b4-1a00a15797b0" providerId="ADAL" clId="{290A1680-C422-4ED4-A839-0DE262D27C34}" dt="2022-03-30T06:59:20.041" v="3682" actId="1076"/>
          <ac:spMkLst>
            <pc:docMk/>
            <pc:sldMk cId="3315908439" sldId="261"/>
            <ac:spMk id="2" creationId="{0F9B2667-755D-4852-8CA8-D7BDB2B44B7C}"/>
          </ac:spMkLst>
        </pc:spChg>
        <pc:spChg chg="add del">
          <ac:chgData name="Michael MacCoss" userId="afbd1c96-5255-4d89-b6b4-1a00a15797b0" providerId="ADAL" clId="{290A1680-C422-4ED4-A839-0DE262D27C34}" dt="2022-03-30T05:09:04.101" v="2944" actId="478"/>
          <ac:spMkLst>
            <pc:docMk/>
            <pc:sldMk cId="3315908439" sldId="261"/>
            <ac:spMk id="4" creationId="{B3D05A6D-E4BF-4683-B41E-282D9A6FFCFD}"/>
          </ac:spMkLst>
        </pc:spChg>
        <pc:spChg chg="add del mod">
          <ac:chgData name="Michael MacCoss" userId="afbd1c96-5255-4d89-b6b4-1a00a15797b0" providerId="ADAL" clId="{290A1680-C422-4ED4-A839-0DE262D27C34}" dt="2022-03-30T06:57:38.103" v="3642" actId="478"/>
          <ac:spMkLst>
            <pc:docMk/>
            <pc:sldMk cId="3315908439" sldId="261"/>
            <ac:spMk id="5" creationId="{BB052DC9-A426-415C-BF91-D62C710E4423}"/>
          </ac:spMkLst>
        </pc:spChg>
        <pc:picChg chg="add del mod">
          <ac:chgData name="Michael MacCoss" userId="afbd1c96-5255-4d89-b6b4-1a00a15797b0" providerId="ADAL" clId="{290A1680-C422-4ED4-A839-0DE262D27C34}" dt="2022-03-30T07:00:30.381" v="3686" actId="21"/>
          <ac:picMkLst>
            <pc:docMk/>
            <pc:sldMk cId="3315908439" sldId="261"/>
            <ac:picMk id="3" creationId="{6F464D4A-8351-4519-BD5E-972F1D731530}"/>
          </ac:picMkLst>
        </pc:picChg>
      </pc:sldChg>
      <pc:sldChg chg="addSp modSp new mod">
        <pc:chgData name="Michael MacCoss" userId="afbd1c96-5255-4d89-b6b4-1a00a15797b0" providerId="ADAL" clId="{290A1680-C422-4ED4-A839-0DE262D27C34}" dt="2022-03-30T05:17:31.572" v="2988" actId="1076"/>
        <pc:sldMkLst>
          <pc:docMk/>
          <pc:sldMk cId="3508460122" sldId="262"/>
        </pc:sldMkLst>
        <pc:spChg chg="mod">
          <ac:chgData name="Michael MacCoss" userId="afbd1c96-5255-4d89-b6b4-1a00a15797b0" providerId="ADAL" clId="{290A1680-C422-4ED4-A839-0DE262D27C34}" dt="2022-03-30T05:16:42.627" v="2974" actId="1076"/>
          <ac:spMkLst>
            <pc:docMk/>
            <pc:sldMk cId="3508460122" sldId="262"/>
            <ac:spMk id="2" creationId="{1E9C73A6-FEBE-450B-AB77-842AD319846F}"/>
          </ac:spMkLst>
        </pc:spChg>
        <pc:spChg chg="add mod">
          <ac:chgData name="Michael MacCoss" userId="afbd1c96-5255-4d89-b6b4-1a00a15797b0" providerId="ADAL" clId="{290A1680-C422-4ED4-A839-0DE262D27C34}" dt="2022-03-30T05:17:31.572" v="2988" actId="1076"/>
          <ac:spMkLst>
            <pc:docMk/>
            <pc:sldMk cId="3508460122" sldId="262"/>
            <ac:spMk id="4" creationId="{B12F6925-1CBD-487A-87EB-46BFE2BE9CDF}"/>
          </ac:spMkLst>
        </pc:spChg>
        <pc:picChg chg="add mod">
          <ac:chgData name="Michael MacCoss" userId="afbd1c96-5255-4d89-b6b4-1a00a15797b0" providerId="ADAL" clId="{290A1680-C422-4ED4-A839-0DE262D27C34}" dt="2022-03-30T05:16:45.075" v="2975" actId="1076"/>
          <ac:picMkLst>
            <pc:docMk/>
            <pc:sldMk cId="3508460122" sldId="262"/>
            <ac:picMk id="3" creationId="{477966EA-8443-468D-90A0-A8E8BCF45F43}"/>
          </ac:picMkLst>
        </pc:picChg>
      </pc:sldChg>
      <pc:sldChg chg="addSp delSp modSp new mod ord">
        <pc:chgData name="Michael MacCoss" userId="afbd1c96-5255-4d89-b6b4-1a00a15797b0" providerId="ADAL" clId="{290A1680-C422-4ED4-A839-0DE262D27C34}" dt="2022-03-30T05:59:19.622" v="3502" actId="2711"/>
        <pc:sldMkLst>
          <pc:docMk/>
          <pc:sldMk cId="2780984750" sldId="263"/>
        </pc:sldMkLst>
        <pc:spChg chg="mod">
          <ac:chgData name="Michael MacCoss" userId="afbd1c96-5255-4d89-b6b4-1a00a15797b0" providerId="ADAL" clId="{290A1680-C422-4ED4-A839-0DE262D27C34}" dt="2022-03-29T06:26:30.532" v="204" actId="20577"/>
          <ac:spMkLst>
            <pc:docMk/>
            <pc:sldMk cId="2780984750" sldId="263"/>
            <ac:spMk id="2" creationId="{867ADAD6-089D-4560-8269-AE09EF35CEC1}"/>
          </ac:spMkLst>
        </pc:spChg>
        <pc:spChg chg="add mod">
          <ac:chgData name="Michael MacCoss" userId="afbd1c96-5255-4d89-b6b4-1a00a15797b0" providerId="ADAL" clId="{290A1680-C422-4ED4-A839-0DE262D27C34}" dt="2022-03-30T05:59:19.622" v="3502" actId="2711"/>
          <ac:spMkLst>
            <pc:docMk/>
            <pc:sldMk cId="2780984750" sldId="263"/>
            <ac:spMk id="6" creationId="{346C0298-8B03-4BD4-AE0D-A97B77FDBBD3}"/>
          </ac:spMkLst>
        </pc:spChg>
        <pc:graphicFrameChg chg="add mod modGraphic">
          <ac:chgData name="Michael MacCoss" userId="afbd1c96-5255-4d89-b6b4-1a00a15797b0" providerId="ADAL" clId="{290A1680-C422-4ED4-A839-0DE262D27C34}" dt="2022-03-30T05:54:01.603" v="3346" actId="1076"/>
          <ac:graphicFrameMkLst>
            <pc:docMk/>
            <pc:sldMk cId="2780984750" sldId="263"/>
            <ac:graphicFrameMk id="5" creationId="{048840B1-4686-4633-A192-31B128FB33F3}"/>
          </ac:graphicFrameMkLst>
        </pc:graphicFrameChg>
        <pc:picChg chg="add del mod">
          <ac:chgData name="Michael MacCoss" userId="afbd1c96-5255-4d89-b6b4-1a00a15797b0" providerId="ADAL" clId="{290A1680-C422-4ED4-A839-0DE262D27C34}" dt="2022-03-30T05:35:25.423" v="2994" actId="478"/>
          <ac:picMkLst>
            <pc:docMk/>
            <pc:sldMk cId="2780984750" sldId="263"/>
            <ac:picMk id="4" creationId="{7BEAF33F-7FDF-4303-8578-0C8C8B06DF48}"/>
          </ac:picMkLst>
        </pc:picChg>
      </pc:sldChg>
      <pc:sldChg chg="modSp new del mod">
        <pc:chgData name="Michael MacCoss" userId="afbd1c96-5255-4d89-b6b4-1a00a15797b0" providerId="ADAL" clId="{290A1680-C422-4ED4-A839-0DE262D27C34}" dt="2022-03-30T07:03:23.962" v="3694" actId="47"/>
        <pc:sldMkLst>
          <pc:docMk/>
          <pc:sldMk cId="329845931" sldId="264"/>
        </pc:sldMkLst>
        <pc:spChg chg="mod">
          <ac:chgData name="Michael MacCoss" userId="afbd1c96-5255-4d89-b6b4-1a00a15797b0" providerId="ADAL" clId="{290A1680-C422-4ED4-A839-0DE262D27C34}" dt="2022-03-29T07:00:59.629" v="221" actId="20577"/>
          <ac:spMkLst>
            <pc:docMk/>
            <pc:sldMk cId="329845931" sldId="264"/>
            <ac:spMk id="2" creationId="{3452D10F-A3E5-4BCD-8ED5-ABB8A9814C40}"/>
          </ac:spMkLst>
        </pc:spChg>
      </pc:sldChg>
      <pc:sldChg chg="addSp modSp add mod modClrScheme chgLayout">
        <pc:chgData name="Michael MacCoss" userId="afbd1c96-5255-4d89-b6b4-1a00a15797b0" providerId="ADAL" clId="{290A1680-C422-4ED4-A839-0DE262D27C34}" dt="2022-03-30T02:04:03.722" v="1251" actId="20577"/>
        <pc:sldMkLst>
          <pc:docMk/>
          <pc:sldMk cId="1523761552" sldId="265"/>
        </pc:sldMkLst>
        <pc:spChg chg="add mod ord">
          <ac:chgData name="Michael MacCoss" userId="afbd1c96-5255-4d89-b6b4-1a00a15797b0" providerId="ADAL" clId="{290A1680-C422-4ED4-A839-0DE262D27C34}" dt="2022-03-30T02:04:03.722" v="1251" actId="20577"/>
          <ac:spMkLst>
            <pc:docMk/>
            <pc:sldMk cId="1523761552" sldId="265"/>
            <ac:spMk id="2" creationId="{4566377F-3586-4B87-8A31-615D5D0B970B}"/>
          </ac:spMkLst>
        </pc:spChg>
        <pc:spChg chg="mod ord">
          <ac:chgData name="Michael MacCoss" userId="afbd1c96-5255-4d89-b6b4-1a00a15797b0" providerId="ADAL" clId="{290A1680-C422-4ED4-A839-0DE262D27C34}" dt="2022-03-30T02:01:13.624" v="1094" actId="14100"/>
          <ac:spMkLst>
            <pc:docMk/>
            <pc:sldMk cId="1523761552" sldId="265"/>
            <ac:spMk id="4" creationId="{4ABF0211-3927-4806-AF34-E77CB6B130E6}"/>
          </ac:spMkLst>
        </pc:spChg>
      </pc:sldChg>
      <pc:sldChg chg="addSp delSp modSp new mod">
        <pc:chgData name="Michael MacCoss" userId="afbd1c96-5255-4d89-b6b4-1a00a15797b0" providerId="ADAL" clId="{290A1680-C422-4ED4-A839-0DE262D27C34}" dt="2022-03-30T03:01:53.783" v="2060" actId="20577"/>
        <pc:sldMkLst>
          <pc:docMk/>
          <pc:sldMk cId="3087675309" sldId="266"/>
        </pc:sldMkLst>
        <pc:spChg chg="mod">
          <ac:chgData name="Michael MacCoss" userId="afbd1c96-5255-4d89-b6b4-1a00a15797b0" providerId="ADAL" clId="{290A1680-C422-4ED4-A839-0DE262D27C34}" dt="2022-03-30T03:01:53.783" v="2060" actId="20577"/>
          <ac:spMkLst>
            <pc:docMk/>
            <pc:sldMk cId="3087675309" sldId="266"/>
            <ac:spMk id="2" creationId="{DC76DD43-5423-4931-BD27-8DF30203B90D}"/>
          </ac:spMkLst>
        </pc:spChg>
        <pc:spChg chg="add del mod">
          <ac:chgData name="Michael MacCoss" userId="afbd1c96-5255-4d89-b6b4-1a00a15797b0" providerId="ADAL" clId="{290A1680-C422-4ED4-A839-0DE262D27C34}" dt="2022-03-30T02:49:56.062" v="1836" actId="478"/>
          <ac:spMkLst>
            <pc:docMk/>
            <pc:sldMk cId="3087675309" sldId="266"/>
            <ac:spMk id="9" creationId="{0F018C38-A2A8-46B3-8CBE-DB98DAE67C5B}"/>
          </ac:spMkLst>
        </pc:spChg>
        <pc:spChg chg="add del mod">
          <ac:chgData name="Michael MacCoss" userId="afbd1c96-5255-4d89-b6b4-1a00a15797b0" providerId="ADAL" clId="{290A1680-C422-4ED4-A839-0DE262D27C34}" dt="2022-03-30T02:50:29.350" v="1839" actId="478"/>
          <ac:spMkLst>
            <pc:docMk/>
            <pc:sldMk cId="3087675309" sldId="266"/>
            <ac:spMk id="10" creationId="{0B0AD9ED-DE3F-4FD3-9ACC-6CC2862E6715}"/>
          </ac:spMkLst>
        </pc:spChg>
        <pc:spChg chg="add del mod">
          <ac:chgData name="Michael MacCoss" userId="afbd1c96-5255-4d89-b6b4-1a00a15797b0" providerId="ADAL" clId="{290A1680-C422-4ED4-A839-0DE262D27C34}" dt="2022-03-30T02:51:24.711" v="1845" actId="478"/>
          <ac:spMkLst>
            <pc:docMk/>
            <pc:sldMk cId="3087675309" sldId="266"/>
            <ac:spMk id="11" creationId="{25C4CB8A-0F8D-4C34-B382-BE7BF4AD5BF5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12" creationId="{74C9C98A-F9FD-48FD-9148-46958A2E5627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13" creationId="{7407B06B-0B5C-472D-9CE1-9763A87B3918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14" creationId="{D9721E41-97F8-4056-BBAE-E237B1DE0194}"/>
          </ac:spMkLst>
        </pc:spChg>
        <pc:spChg chg="add del mod">
          <ac:chgData name="Michael MacCoss" userId="afbd1c96-5255-4d89-b6b4-1a00a15797b0" providerId="ADAL" clId="{290A1680-C422-4ED4-A839-0DE262D27C34}" dt="2022-03-30T02:53:13.702" v="1872" actId="478"/>
          <ac:spMkLst>
            <pc:docMk/>
            <pc:sldMk cId="3087675309" sldId="266"/>
            <ac:spMk id="19" creationId="{D4F2B95B-11F8-467C-8807-C43B1AB68B4C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20" creationId="{4CA888C7-85AC-4D73-B95E-5D42E6CCB0D6}"/>
          </ac:spMkLst>
        </pc:spChg>
        <pc:spChg chg="add del mod">
          <ac:chgData name="Michael MacCoss" userId="afbd1c96-5255-4d89-b6b4-1a00a15797b0" providerId="ADAL" clId="{290A1680-C422-4ED4-A839-0DE262D27C34}" dt="2022-03-30T02:53:46.316" v="1880" actId="478"/>
          <ac:spMkLst>
            <pc:docMk/>
            <pc:sldMk cId="3087675309" sldId="266"/>
            <ac:spMk id="23" creationId="{7B349A44-6325-437C-ABD7-33C5427A7991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24" creationId="{9AA6D12E-66D0-418A-9051-4B7D58BCB077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28" creationId="{77D5716A-834E-4B2A-9524-C75477B6A19E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29" creationId="{8C9BACDB-E9EA-4B5E-88E9-AC05950F8FC7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30" creationId="{26ED8B64-FF0F-4741-98E1-6DC7CE26DB12}"/>
          </ac:spMkLst>
        </pc:spChg>
        <pc:spChg chg="add mod">
          <ac:chgData name="Michael MacCoss" userId="afbd1c96-5255-4d89-b6b4-1a00a15797b0" providerId="ADAL" clId="{290A1680-C422-4ED4-A839-0DE262D27C34}" dt="2022-03-30T02:59:58.717" v="2020" actId="1076"/>
          <ac:spMkLst>
            <pc:docMk/>
            <pc:sldMk cId="3087675309" sldId="266"/>
            <ac:spMk id="31" creationId="{76B280E9-1856-4752-BCC3-266E2626D880}"/>
          </ac:spMkLst>
        </pc:spChg>
        <pc:spChg chg="add mod">
          <ac:chgData name="Michael MacCoss" userId="afbd1c96-5255-4d89-b6b4-1a00a15797b0" providerId="ADAL" clId="{290A1680-C422-4ED4-A839-0DE262D27C34}" dt="2022-03-30T03:01:19.897" v="2051" actId="20577"/>
          <ac:spMkLst>
            <pc:docMk/>
            <pc:sldMk cId="3087675309" sldId="266"/>
            <ac:spMk id="32" creationId="{8DC333B9-5AA3-4160-847A-DCC7C6398C1A}"/>
          </ac:spMkLst>
        </pc:spChg>
        <pc:spChg chg="add mod">
          <ac:chgData name="Michael MacCoss" userId="afbd1c96-5255-4d89-b6b4-1a00a15797b0" providerId="ADAL" clId="{290A1680-C422-4ED4-A839-0DE262D27C34}" dt="2022-03-30T02:59:09.435" v="2003" actId="20577"/>
          <ac:spMkLst>
            <pc:docMk/>
            <pc:sldMk cId="3087675309" sldId="266"/>
            <ac:spMk id="33" creationId="{83B9B4BA-E3A0-421A-9A2A-5428679EE9EC}"/>
          </ac:spMkLst>
        </pc:spChg>
        <pc:spChg chg="add mod">
          <ac:chgData name="Michael MacCoss" userId="afbd1c96-5255-4d89-b6b4-1a00a15797b0" providerId="ADAL" clId="{290A1680-C422-4ED4-A839-0DE262D27C34}" dt="2022-03-30T02:59:47.829" v="2018" actId="1076"/>
          <ac:spMkLst>
            <pc:docMk/>
            <pc:sldMk cId="3087675309" sldId="266"/>
            <ac:spMk id="34" creationId="{BBB5E0D5-BF34-44A0-B737-5B46AD324A8A}"/>
          </ac:spMkLst>
        </pc:spChg>
        <pc:spChg chg="add mod">
          <ac:chgData name="Michael MacCoss" userId="afbd1c96-5255-4d89-b6b4-1a00a15797b0" providerId="ADAL" clId="{290A1680-C422-4ED4-A839-0DE262D27C34}" dt="2022-03-30T03:00:19.528" v="2028" actId="403"/>
          <ac:spMkLst>
            <pc:docMk/>
            <pc:sldMk cId="3087675309" sldId="266"/>
            <ac:spMk id="36" creationId="{4B80FB4C-BA73-41E5-84C2-8AE067F08267}"/>
          </ac:spMkLst>
        </pc:spChg>
        <pc:cxnChg chg="add mod">
          <ac:chgData name="Michael MacCoss" userId="afbd1c96-5255-4d89-b6b4-1a00a15797b0" providerId="ADAL" clId="{290A1680-C422-4ED4-A839-0DE262D27C34}" dt="2022-03-30T02:58:30.408" v="1992" actId="1076"/>
          <ac:cxnSpMkLst>
            <pc:docMk/>
            <pc:sldMk cId="3087675309" sldId="266"/>
            <ac:cxnSpMk id="4" creationId="{F9477644-8683-4ED5-AA07-66DEBD279F10}"/>
          </ac:cxnSpMkLst>
        </pc:cxnChg>
        <pc:cxnChg chg="add del mod">
          <ac:chgData name="Michael MacCoss" userId="afbd1c96-5255-4d89-b6b4-1a00a15797b0" providerId="ADAL" clId="{290A1680-C422-4ED4-A839-0DE262D27C34}" dt="2022-03-30T02:48:33.926" v="1832" actId="478"/>
          <ac:cxnSpMkLst>
            <pc:docMk/>
            <pc:sldMk cId="3087675309" sldId="266"/>
            <ac:cxnSpMk id="6" creationId="{21DC6812-958C-414A-9248-DCB2CC3DFCA0}"/>
          </ac:cxnSpMkLst>
        </pc:cxnChg>
        <pc:cxnChg chg="add mod">
          <ac:chgData name="Michael MacCoss" userId="afbd1c96-5255-4d89-b6b4-1a00a15797b0" providerId="ADAL" clId="{290A1680-C422-4ED4-A839-0DE262D27C34}" dt="2022-03-30T02:58:30.408" v="1992" actId="1076"/>
          <ac:cxnSpMkLst>
            <pc:docMk/>
            <pc:sldMk cId="3087675309" sldId="266"/>
            <ac:cxnSpMk id="17" creationId="{36E5B2A7-A4EB-41D7-8566-06650547FBFE}"/>
          </ac:cxnSpMkLst>
        </pc:cxnChg>
        <pc:cxnChg chg="add mod">
          <ac:chgData name="Michael MacCoss" userId="afbd1c96-5255-4d89-b6b4-1a00a15797b0" providerId="ADAL" clId="{290A1680-C422-4ED4-A839-0DE262D27C34}" dt="2022-03-30T02:58:30.408" v="1992" actId="1076"/>
          <ac:cxnSpMkLst>
            <pc:docMk/>
            <pc:sldMk cId="3087675309" sldId="266"/>
            <ac:cxnSpMk id="21" creationId="{2D1CFB8F-0EC6-4499-848F-1BF9A947361A}"/>
          </ac:cxnSpMkLst>
        </pc:cxnChg>
        <pc:cxnChg chg="add mod">
          <ac:chgData name="Michael MacCoss" userId="afbd1c96-5255-4d89-b6b4-1a00a15797b0" providerId="ADAL" clId="{290A1680-C422-4ED4-A839-0DE262D27C34}" dt="2022-03-30T02:58:30.408" v="1992" actId="1076"/>
          <ac:cxnSpMkLst>
            <pc:docMk/>
            <pc:sldMk cId="3087675309" sldId="266"/>
            <ac:cxnSpMk id="26" creationId="{7D2843D9-8901-4C97-ACDC-C85C7AD95DE3}"/>
          </ac:cxnSpMkLst>
        </pc:cxnChg>
      </pc:sldChg>
      <pc:sldChg chg="addSp modSp new mod">
        <pc:chgData name="Michael MacCoss" userId="afbd1c96-5255-4d89-b6b4-1a00a15797b0" providerId="ADAL" clId="{290A1680-C422-4ED4-A839-0DE262D27C34}" dt="2022-03-30T03:10:10.776" v="2246" actId="20577"/>
        <pc:sldMkLst>
          <pc:docMk/>
          <pc:sldMk cId="2267239633" sldId="267"/>
        </pc:sldMkLst>
        <pc:spChg chg="mod">
          <ac:chgData name="Michael MacCoss" userId="afbd1c96-5255-4d89-b6b4-1a00a15797b0" providerId="ADAL" clId="{290A1680-C422-4ED4-A839-0DE262D27C34}" dt="2022-03-30T03:10:10.776" v="2246" actId="20577"/>
          <ac:spMkLst>
            <pc:docMk/>
            <pc:sldMk cId="2267239633" sldId="267"/>
            <ac:spMk id="2" creationId="{ABF74C4D-1F2C-4938-A164-1FAC3B9BE09B}"/>
          </ac:spMkLst>
        </pc:spChg>
        <pc:spChg chg="add mod">
          <ac:chgData name="Michael MacCoss" userId="afbd1c96-5255-4d89-b6b4-1a00a15797b0" providerId="ADAL" clId="{290A1680-C422-4ED4-A839-0DE262D27C34}" dt="2022-03-30T03:04:12.318" v="2187" actId="1076"/>
          <ac:spMkLst>
            <pc:docMk/>
            <pc:sldMk cId="2267239633" sldId="267"/>
            <ac:spMk id="4" creationId="{A8DD7FF0-D1DA-4D45-9B69-05885F5F6947}"/>
          </ac:spMkLst>
        </pc:spChg>
        <pc:spChg chg="add mod">
          <ac:chgData name="Michael MacCoss" userId="afbd1c96-5255-4d89-b6b4-1a00a15797b0" providerId="ADAL" clId="{290A1680-C422-4ED4-A839-0DE262D27C34}" dt="2022-03-30T03:07:29.837" v="2228" actId="1076"/>
          <ac:spMkLst>
            <pc:docMk/>
            <pc:sldMk cId="2267239633" sldId="267"/>
            <ac:spMk id="7" creationId="{E795AF5B-53F1-43D7-B240-B2E942C7D7DB}"/>
          </ac:spMkLst>
        </pc:spChg>
        <pc:picChg chg="add mod">
          <ac:chgData name="Michael MacCoss" userId="afbd1c96-5255-4d89-b6b4-1a00a15797b0" providerId="ADAL" clId="{290A1680-C422-4ED4-A839-0DE262D27C34}" dt="2022-03-30T03:04:12.318" v="2187" actId="1076"/>
          <ac:picMkLst>
            <pc:docMk/>
            <pc:sldMk cId="2267239633" sldId="267"/>
            <ac:picMk id="3" creationId="{9AE419FF-C6A7-4CA0-B06F-87AC6BDF21F7}"/>
          </ac:picMkLst>
        </pc:picChg>
        <pc:picChg chg="add mod">
          <ac:chgData name="Michael MacCoss" userId="afbd1c96-5255-4d89-b6b4-1a00a15797b0" providerId="ADAL" clId="{290A1680-C422-4ED4-A839-0DE262D27C34}" dt="2022-03-30T03:05:46.422" v="2193" actId="1076"/>
          <ac:picMkLst>
            <pc:docMk/>
            <pc:sldMk cId="2267239633" sldId="267"/>
            <ac:picMk id="5" creationId="{93628801-B58F-444B-BCCB-08FDFAAD27F5}"/>
          </ac:picMkLst>
        </pc:picChg>
        <pc:picChg chg="add mod">
          <ac:chgData name="Michael MacCoss" userId="afbd1c96-5255-4d89-b6b4-1a00a15797b0" providerId="ADAL" clId="{290A1680-C422-4ED4-A839-0DE262D27C34}" dt="2022-03-30T03:07:01.197" v="2198" actId="1076"/>
          <ac:picMkLst>
            <pc:docMk/>
            <pc:sldMk cId="2267239633" sldId="267"/>
            <ac:picMk id="6" creationId="{BBDCAA75-5F58-4F66-851B-97E07D69326C}"/>
          </ac:picMkLst>
        </pc:picChg>
        <pc:picChg chg="add mod">
          <ac:chgData name="Michael MacCoss" userId="afbd1c96-5255-4d89-b6b4-1a00a15797b0" providerId="ADAL" clId="{290A1680-C422-4ED4-A839-0DE262D27C34}" dt="2022-03-30T03:08:26.662" v="2232" actId="1076"/>
          <ac:picMkLst>
            <pc:docMk/>
            <pc:sldMk cId="2267239633" sldId="267"/>
            <ac:picMk id="8" creationId="{6E878072-1EB4-4EB6-B41C-CB74F9FF18D6}"/>
          </ac:picMkLst>
        </pc:picChg>
        <pc:picChg chg="add mod">
          <ac:chgData name="Michael MacCoss" userId="afbd1c96-5255-4d89-b6b4-1a00a15797b0" providerId="ADAL" clId="{290A1680-C422-4ED4-A839-0DE262D27C34}" dt="2022-03-30T03:09:49.310" v="2234" actId="1076"/>
          <ac:picMkLst>
            <pc:docMk/>
            <pc:sldMk cId="2267239633" sldId="267"/>
            <ac:picMk id="10" creationId="{359A77CE-D0ED-464F-8DB3-14131423DEBD}"/>
          </ac:picMkLst>
        </pc:picChg>
      </pc:sldChg>
      <pc:sldChg chg="addSp delSp modSp new mod modClrScheme modAnim chgLayout">
        <pc:chgData name="Michael MacCoss" userId="afbd1c96-5255-4d89-b6b4-1a00a15797b0" providerId="ADAL" clId="{290A1680-C422-4ED4-A839-0DE262D27C34}" dt="2022-03-30T03:35:08.321" v="2599"/>
        <pc:sldMkLst>
          <pc:docMk/>
          <pc:sldMk cId="3977463655" sldId="268"/>
        </pc:sldMkLst>
        <pc:spChg chg="mod ord">
          <ac:chgData name="Michael MacCoss" userId="afbd1c96-5255-4d89-b6b4-1a00a15797b0" providerId="ADAL" clId="{290A1680-C422-4ED4-A839-0DE262D27C34}" dt="2022-03-30T03:24:49.495" v="2297" actId="700"/>
          <ac:spMkLst>
            <pc:docMk/>
            <pc:sldMk cId="3977463655" sldId="268"/>
            <ac:spMk id="2" creationId="{D39C53B2-D82B-4D04-9B9E-6A205CBBD64E}"/>
          </ac:spMkLst>
        </pc:spChg>
        <pc:spChg chg="add mod ord">
          <ac:chgData name="Michael MacCoss" userId="afbd1c96-5255-4d89-b6b4-1a00a15797b0" providerId="ADAL" clId="{290A1680-C422-4ED4-A839-0DE262D27C34}" dt="2022-03-30T03:32:38.264" v="2584" actId="403"/>
          <ac:spMkLst>
            <pc:docMk/>
            <pc:sldMk cId="3977463655" sldId="268"/>
            <ac:spMk id="3" creationId="{5DB0E861-6333-427E-93CF-217895741AFA}"/>
          </ac:spMkLst>
        </pc:spChg>
        <pc:spChg chg="add del mod">
          <ac:chgData name="Michael MacCoss" userId="afbd1c96-5255-4d89-b6b4-1a00a15797b0" providerId="ADAL" clId="{290A1680-C422-4ED4-A839-0DE262D27C34}" dt="2022-03-30T03:32:32.621" v="2583" actId="21"/>
          <ac:spMkLst>
            <pc:docMk/>
            <pc:sldMk cId="3977463655" sldId="268"/>
            <ac:spMk id="5" creationId="{228A6D8B-1388-4FB0-AAF4-37D8A4AFCB8F}"/>
          </ac:spMkLst>
        </pc:spChg>
        <pc:spChg chg="add mod">
          <ac:chgData name="Michael MacCoss" userId="afbd1c96-5255-4d89-b6b4-1a00a15797b0" providerId="ADAL" clId="{290A1680-C422-4ED4-A839-0DE262D27C34}" dt="2022-03-30T03:34:35.757" v="2596" actId="1076"/>
          <ac:spMkLst>
            <pc:docMk/>
            <pc:sldMk cId="3977463655" sldId="268"/>
            <ac:spMk id="9" creationId="{86E7070E-05AB-4738-8B3B-B5D8B3722079}"/>
          </ac:spMkLst>
        </pc:spChg>
        <pc:grpChg chg="add mod">
          <ac:chgData name="Michael MacCoss" userId="afbd1c96-5255-4d89-b6b4-1a00a15797b0" providerId="ADAL" clId="{290A1680-C422-4ED4-A839-0DE262D27C34}" dt="2022-03-30T03:34:19.183" v="2592" actId="164"/>
          <ac:grpSpMkLst>
            <pc:docMk/>
            <pc:sldMk cId="3977463655" sldId="268"/>
            <ac:grpSpMk id="10" creationId="{609B1AC3-13AF-41DF-ACDE-A5123CCCD1BC}"/>
          </ac:grpSpMkLst>
        </pc:grpChg>
        <pc:picChg chg="add del mod">
          <ac:chgData name="Michael MacCoss" userId="afbd1c96-5255-4d89-b6b4-1a00a15797b0" providerId="ADAL" clId="{290A1680-C422-4ED4-A839-0DE262D27C34}" dt="2022-03-30T03:32:32.621" v="2583" actId="21"/>
          <ac:picMkLst>
            <pc:docMk/>
            <pc:sldMk cId="3977463655" sldId="268"/>
            <ac:picMk id="4" creationId="{7E9B93DD-3692-4D03-8021-BD1E5DE9C594}"/>
          </ac:picMkLst>
        </pc:picChg>
        <pc:picChg chg="add mod">
          <ac:chgData name="Michael MacCoss" userId="afbd1c96-5255-4d89-b6b4-1a00a15797b0" providerId="ADAL" clId="{290A1680-C422-4ED4-A839-0DE262D27C34}" dt="2022-03-30T03:32:28.733" v="2582" actId="1076"/>
          <ac:picMkLst>
            <pc:docMk/>
            <pc:sldMk cId="3977463655" sldId="268"/>
            <ac:picMk id="6" creationId="{D9CEEDF9-F10C-4221-AB88-4A31E45E46EB}"/>
          </ac:picMkLst>
        </pc:picChg>
        <pc:picChg chg="add del mod">
          <ac:chgData name="Michael MacCoss" userId="afbd1c96-5255-4d89-b6b4-1a00a15797b0" providerId="ADAL" clId="{290A1680-C422-4ED4-A839-0DE262D27C34}" dt="2022-03-30T03:34:00.181" v="2589"/>
          <ac:picMkLst>
            <pc:docMk/>
            <pc:sldMk cId="3977463655" sldId="268"/>
            <ac:picMk id="7" creationId="{6610E4E0-C4B9-406D-8752-838A9A710ACF}"/>
          </ac:picMkLst>
        </pc:picChg>
        <pc:picChg chg="add mod">
          <ac:chgData name="Michael MacCoss" userId="afbd1c96-5255-4d89-b6b4-1a00a15797b0" providerId="ADAL" clId="{290A1680-C422-4ED4-A839-0DE262D27C34}" dt="2022-03-30T03:34:35.757" v="2596" actId="1076"/>
          <ac:picMkLst>
            <pc:docMk/>
            <pc:sldMk cId="3977463655" sldId="268"/>
            <ac:picMk id="8" creationId="{9E63632B-E917-4BA8-9282-FC2468B07172}"/>
          </ac:picMkLst>
        </pc:picChg>
      </pc:sldChg>
      <pc:sldChg chg="addSp modSp new mod ord">
        <pc:chgData name="Michael MacCoss" userId="afbd1c96-5255-4d89-b6b4-1a00a15797b0" providerId="ADAL" clId="{290A1680-C422-4ED4-A839-0DE262D27C34}" dt="2022-03-30T07:04:32.786" v="3701" actId="1076"/>
        <pc:sldMkLst>
          <pc:docMk/>
          <pc:sldMk cId="2704758678" sldId="269"/>
        </pc:sldMkLst>
        <pc:spChg chg="mod">
          <ac:chgData name="Michael MacCoss" userId="afbd1c96-5255-4d89-b6b4-1a00a15797b0" providerId="ADAL" clId="{290A1680-C422-4ED4-A839-0DE262D27C34}" dt="2022-03-30T06:51:17.850" v="3639" actId="1076"/>
          <ac:spMkLst>
            <pc:docMk/>
            <pc:sldMk cId="2704758678" sldId="269"/>
            <ac:spMk id="2" creationId="{2EAC6B5F-26A0-4696-9244-F0330BAE3386}"/>
          </ac:spMkLst>
        </pc:spChg>
        <pc:spChg chg="add mod">
          <ac:chgData name="Michael MacCoss" userId="afbd1c96-5255-4d89-b6b4-1a00a15797b0" providerId="ADAL" clId="{290A1680-C422-4ED4-A839-0DE262D27C34}" dt="2022-03-30T07:04:25.296" v="3697" actId="1076"/>
          <ac:spMkLst>
            <pc:docMk/>
            <pc:sldMk cId="2704758678" sldId="269"/>
            <ac:spMk id="3" creationId="{6C01C8E7-FAF3-4420-8E53-80502935F5D2}"/>
          </ac:spMkLst>
        </pc:spChg>
        <pc:spChg chg="add mod">
          <ac:chgData name="Michael MacCoss" userId="afbd1c96-5255-4d89-b6b4-1a00a15797b0" providerId="ADAL" clId="{290A1680-C422-4ED4-A839-0DE262D27C34}" dt="2022-03-30T07:04:32.786" v="3701" actId="1076"/>
          <ac:spMkLst>
            <pc:docMk/>
            <pc:sldMk cId="2704758678" sldId="269"/>
            <ac:spMk id="5" creationId="{2A9D249F-BC78-4229-9362-13DC21678825}"/>
          </ac:spMkLst>
        </pc:spChg>
        <pc:picChg chg="add mod">
          <ac:chgData name="Michael MacCoss" userId="afbd1c96-5255-4d89-b6b4-1a00a15797b0" providerId="ADAL" clId="{290A1680-C422-4ED4-A839-0DE262D27C34}" dt="2022-03-30T04:29:34.812" v="2631" actId="1076"/>
          <ac:picMkLst>
            <pc:docMk/>
            <pc:sldMk cId="2704758678" sldId="269"/>
            <ac:picMk id="4" creationId="{8EC094E7-EBC2-457F-AB93-746268C26B1A}"/>
          </ac:picMkLst>
        </pc:picChg>
      </pc:sldChg>
      <pc:sldChg chg="addSp modSp new mod modAnim">
        <pc:chgData name="Michael MacCoss" userId="afbd1c96-5255-4d89-b6b4-1a00a15797b0" providerId="ADAL" clId="{290A1680-C422-4ED4-A839-0DE262D27C34}" dt="2022-03-30T05:02:20.912" v="2895"/>
        <pc:sldMkLst>
          <pc:docMk/>
          <pc:sldMk cId="4137528359" sldId="270"/>
        </pc:sldMkLst>
        <pc:spChg chg="mod">
          <ac:chgData name="Michael MacCoss" userId="afbd1c96-5255-4d89-b6b4-1a00a15797b0" providerId="ADAL" clId="{290A1680-C422-4ED4-A839-0DE262D27C34}" dt="2022-03-30T04:58:29.212" v="2887" actId="1076"/>
          <ac:spMkLst>
            <pc:docMk/>
            <pc:sldMk cId="4137528359" sldId="270"/>
            <ac:spMk id="2" creationId="{0D08817B-B94D-4997-BB2D-91EFBA69ED35}"/>
          </ac:spMkLst>
        </pc:spChg>
        <pc:spChg chg="add mod">
          <ac:chgData name="Michael MacCoss" userId="afbd1c96-5255-4d89-b6b4-1a00a15797b0" providerId="ADAL" clId="{290A1680-C422-4ED4-A839-0DE262D27C34}" dt="2022-03-30T04:57:28.764" v="2885" actId="14100"/>
          <ac:spMkLst>
            <pc:docMk/>
            <pc:sldMk cId="4137528359" sldId="270"/>
            <ac:spMk id="10" creationId="{FE956155-86D8-4B0E-B3F9-95E621A91032}"/>
          </ac:spMkLst>
        </pc:spChg>
        <pc:spChg chg="add mod">
          <ac:chgData name="Michael MacCoss" userId="afbd1c96-5255-4d89-b6b4-1a00a15797b0" providerId="ADAL" clId="{290A1680-C422-4ED4-A839-0DE262D27C34}" dt="2022-03-30T05:02:08.276" v="2894" actId="1582"/>
          <ac:spMkLst>
            <pc:docMk/>
            <pc:sldMk cId="4137528359" sldId="270"/>
            <ac:spMk id="11" creationId="{025721ED-2F66-422F-9922-F5859A5707DB}"/>
          </ac:spMkLst>
        </pc:spChg>
        <pc:picChg chg="add mod">
          <ac:chgData name="Michael MacCoss" userId="afbd1c96-5255-4d89-b6b4-1a00a15797b0" providerId="ADAL" clId="{290A1680-C422-4ED4-A839-0DE262D27C34}" dt="2022-03-30T04:56:42.252" v="2871" actId="1076"/>
          <ac:picMkLst>
            <pc:docMk/>
            <pc:sldMk cId="4137528359" sldId="270"/>
            <ac:picMk id="3" creationId="{CE19B877-4553-4207-A467-236EEA4611A3}"/>
          </ac:picMkLst>
        </pc:picChg>
        <pc:picChg chg="add mod">
          <ac:chgData name="Michael MacCoss" userId="afbd1c96-5255-4d89-b6b4-1a00a15797b0" providerId="ADAL" clId="{290A1680-C422-4ED4-A839-0DE262D27C34}" dt="2022-03-30T04:55:23.788" v="2859" actId="1076"/>
          <ac:picMkLst>
            <pc:docMk/>
            <pc:sldMk cId="4137528359" sldId="270"/>
            <ac:picMk id="4" creationId="{172F53B8-C743-4CB0-8232-D02FC75A0922}"/>
          </ac:picMkLst>
        </pc:picChg>
        <pc:picChg chg="add mod">
          <ac:chgData name="Michael MacCoss" userId="afbd1c96-5255-4d89-b6b4-1a00a15797b0" providerId="ADAL" clId="{290A1680-C422-4ED4-A839-0DE262D27C34}" dt="2022-03-30T04:55:23.788" v="2859" actId="1076"/>
          <ac:picMkLst>
            <pc:docMk/>
            <pc:sldMk cId="4137528359" sldId="270"/>
            <ac:picMk id="5" creationId="{44627D21-E890-4883-BBB2-9055E7FAF81B}"/>
          </ac:picMkLst>
        </pc:picChg>
        <pc:cxnChg chg="add mod">
          <ac:chgData name="Michael MacCoss" userId="afbd1c96-5255-4d89-b6b4-1a00a15797b0" providerId="ADAL" clId="{290A1680-C422-4ED4-A839-0DE262D27C34}" dt="2022-03-30T04:55:51.588" v="2865" actId="1582"/>
          <ac:cxnSpMkLst>
            <pc:docMk/>
            <pc:sldMk cId="4137528359" sldId="270"/>
            <ac:cxnSpMk id="7" creationId="{FAD74A1E-DD5F-4E71-9ECE-2C3C9CF261F4}"/>
          </ac:cxnSpMkLst>
        </pc:cxnChg>
        <pc:cxnChg chg="add mod">
          <ac:chgData name="Michael MacCoss" userId="afbd1c96-5255-4d89-b6b4-1a00a15797b0" providerId="ADAL" clId="{290A1680-C422-4ED4-A839-0DE262D27C34}" dt="2022-03-30T04:56:32.992" v="2870" actId="208"/>
          <ac:cxnSpMkLst>
            <pc:docMk/>
            <pc:sldMk cId="4137528359" sldId="270"/>
            <ac:cxnSpMk id="8" creationId="{FFCFCBA4-788A-4E4F-9B67-857F3409CEC1}"/>
          </ac:cxnSpMkLst>
        </pc:cxnChg>
      </pc:sldChg>
      <pc:sldChg chg="addSp delSp modSp new mod modClrScheme chgLayout">
        <pc:chgData name="Michael MacCoss" userId="afbd1c96-5255-4d89-b6b4-1a00a15797b0" providerId="ADAL" clId="{290A1680-C422-4ED4-A839-0DE262D27C34}" dt="2022-03-30T07:00:39.586" v="3689" actId="1076"/>
        <pc:sldMkLst>
          <pc:docMk/>
          <pc:sldMk cId="1298786447" sldId="271"/>
        </pc:sldMkLst>
        <pc:spChg chg="del">
          <ac:chgData name="Michael MacCoss" userId="afbd1c96-5255-4d89-b6b4-1a00a15797b0" providerId="ADAL" clId="{290A1680-C422-4ED4-A839-0DE262D27C34}" dt="2022-03-30T07:00:36.475" v="3687" actId="700"/>
          <ac:spMkLst>
            <pc:docMk/>
            <pc:sldMk cId="1298786447" sldId="271"/>
            <ac:spMk id="2" creationId="{E3A0CDC2-EF45-404D-8F47-AE25BD9C0242}"/>
          </ac:spMkLst>
        </pc:spChg>
        <pc:picChg chg="add mod">
          <ac:chgData name="Michael MacCoss" userId="afbd1c96-5255-4d89-b6b4-1a00a15797b0" providerId="ADAL" clId="{290A1680-C422-4ED4-A839-0DE262D27C34}" dt="2022-03-30T07:00:39.586" v="3689" actId="1076"/>
          <ac:picMkLst>
            <pc:docMk/>
            <pc:sldMk cId="1298786447" sldId="271"/>
            <ac:picMk id="3" creationId="{EF8957A8-A588-49FC-A570-53A30944965B}"/>
          </ac:picMkLst>
        </pc:picChg>
      </pc:sldChg>
      <pc:sldChg chg="addSp modSp new mod">
        <pc:chgData name="Michael MacCoss" userId="afbd1c96-5255-4d89-b6b4-1a00a15797b0" providerId="ADAL" clId="{290A1680-C422-4ED4-A839-0DE262D27C34}" dt="2022-03-30T07:01:56.146" v="3693" actId="1076"/>
        <pc:sldMkLst>
          <pc:docMk/>
          <pc:sldMk cId="945113268" sldId="272"/>
        </pc:sldMkLst>
        <pc:picChg chg="add mod">
          <ac:chgData name="Michael MacCoss" userId="afbd1c96-5255-4d89-b6b4-1a00a15797b0" providerId="ADAL" clId="{290A1680-C422-4ED4-A839-0DE262D27C34}" dt="2022-03-30T07:01:56.146" v="3693" actId="1076"/>
          <ac:picMkLst>
            <pc:docMk/>
            <pc:sldMk cId="945113268" sldId="272"/>
            <ac:picMk id="3" creationId="{2DAA22BC-E65D-4D41-84B6-887B8B7C2F99}"/>
          </ac:picMkLst>
        </pc:picChg>
      </pc:sldChg>
    </pc:docChg>
  </pc:docChgLst>
  <pc:docChgLst>
    <pc:chgData name="Michael MacCoss" userId="afbd1c96-5255-4d89-b6b4-1a00a15797b0" providerId="ADAL" clId="{E11C097A-FB18-470D-A07D-5E8B3E8DD69E}"/>
    <pc:docChg chg="custSel addSld modSld">
      <pc:chgData name="Michael MacCoss" userId="afbd1c96-5255-4d89-b6b4-1a00a15797b0" providerId="ADAL" clId="{E11C097A-FB18-470D-A07D-5E8B3E8DD69E}" dt="2022-03-30T16:41:16.701" v="563" actId="20577"/>
      <pc:docMkLst>
        <pc:docMk/>
      </pc:docMkLst>
      <pc:sldChg chg="modSp mod">
        <pc:chgData name="Michael MacCoss" userId="afbd1c96-5255-4d89-b6b4-1a00a15797b0" providerId="ADAL" clId="{E11C097A-FB18-470D-A07D-5E8B3E8DD69E}" dt="2022-03-30T16:21:39.245" v="0" actId="1076"/>
        <pc:sldMkLst>
          <pc:docMk/>
          <pc:sldMk cId="1298786447" sldId="271"/>
        </pc:sldMkLst>
        <pc:picChg chg="mod">
          <ac:chgData name="Michael MacCoss" userId="afbd1c96-5255-4d89-b6b4-1a00a15797b0" providerId="ADAL" clId="{E11C097A-FB18-470D-A07D-5E8B3E8DD69E}" dt="2022-03-30T16:21:39.245" v="0" actId="1076"/>
          <ac:picMkLst>
            <pc:docMk/>
            <pc:sldMk cId="1298786447" sldId="271"/>
            <ac:picMk id="3" creationId="{EF8957A8-A588-49FC-A570-53A30944965B}"/>
          </ac:picMkLst>
        </pc:picChg>
      </pc:sldChg>
      <pc:sldChg chg="addSp delSp modSp new mod modClrScheme modAnim chgLayout">
        <pc:chgData name="Michael MacCoss" userId="afbd1c96-5255-4d89-b6b4-1a00a15797b0" providerId="ADAL" clId="{E11C097A-FB18-470D-A07D-5E8B3E8DD69E}" dt="2022-03-30T16:32:54.603" v="272" actId="20577"/>
        <pc:sldMkLst>
          <pc:docMk/>
          <pc:sldMk cId="3774509389" sldId="273"/>
        </pc:sldMkLst>
        <pc:spChg chg="del mod ord">
          <ac:chgData name="Michael MacCoss" userId="afbd1c96-5255-4d89-b6b4-1a00a15797b0" providerId="ADAL" clId="{E11C097A-FB18-470D-A07D-5E8B3E8DD69E}" dt="2022-03-30T16:21:49.462" v="2" actId="700"/>
          <ac:spMkLst>
            <pc:docMk/>
            <pc:sldMk cId="3774509389" sldId="273"/>
            <ac:spMk id="2" creationId="{BA7D9D0B-799D-44E2-B55B-D3BBB429AF57}"/>
          </ac:spMkLst>
        </pc:spChg>
        <pc:spChg chg="add mod ord">
          <ac:chgData name="Michael MacCoss" userId="afbd1c96-5255-4d89-b6b4-1a00a15797b0" providerId="ADAL" clId="{E11C097A-FB18-470D-A07D-5E8B3E8DD69E}" dt="2022-03-30T16:21:56.291" v="25" actId="20577"/>
          <ac:spMkLst>
            <pc:docMk/>
            <pc:sldMk cId="3774509389" sldId="273"/>
            <ac:spMk id="3" creationId="{3CE818B6-717B-462B-B766-045AA0A2FA26}"/>
          </ac:spMkLst>
        </pc:spChg>
        <pc:spChg chg="add mod ord">
          <ac:chgData name="Michael MacCoss" userId="afbd1c96-5255-4d89-b6b4-1a00a15797b0" providerId="ADAL" clId="{E11C097A-FB18-470D-A07D-5E8B3E8DD69E}" dt="2022-03-30T16:29:37.568" v="188" actId="27636"/>
          <ac:spMkLst>
            <pc:docMk/>
            <pc:sldMk cId="3774509389" sldId="273"/>
            <ac:spMk id="4" creationId="{F74E93A3-C92A-450C-BB75-851350C0A2F6}"/>
          </ac:spMkLst>
        </pc:spChg>
        <pc:spChg chg="add mod">
          <ac:chgData name="Michael MacCoss" userId="afbd1c96-5255-4d89-b6b4-1a00a15797b0" providerId="ADAL" clId="{E11C097A-FB18-470D-A07D-5E8B3E8DD69E}" dt="2022-03-30T16:32:54.603" v="272" actId="20577"/>
          <ac:spMkLst>
            <pc:docMk/>
            <pc:sldMk cId="3774509389" sldId="273"/>
            <ac:spMk id="7" creationId="{6CD5D936-79D1-4EAF-90E6-204EFA9B9C60}"/>
          </ac:spMkLst>
        </pc:spChg>
        <pc:picChg chg="add mod">
          <ac:chgData name="Michael MacCoss" userId="afbd1c96-5255-4d89-b6b4-1a00a15797b0" providerId="ADAL" clId="{E11C097A-FB18-470D-A07D-5E8B3E8DD69E}" dt="2022-03-30T16:27:02.096" v="61" actId="1076"/>
          <ac:picMkLst>
            <pc:docMk/>
            <pc:sldMk cId="3774509389" sldId="273"/>
            <ac:picMk id="6" creationId="{8B2D80A7-8A75-48BA-BA8D-4FEC41A9E735}"/>
          </ac:picMkLst>
        </pc:picChg>
        <pc:picChg chg="add mod">
          <ac:chgData name="Michael MacCoss" userId="afbd1c96-5255-4d89-b6b4-1a00a15797b0" providerId="ADAL" clId="{E11C097A-FB18-470D-A07D-5E8B3E8DD69E}" dt="2022-03-30T16:31:42.230" v="193" actId="1076"/>
          <ac:picMkLst>
            <pc:docMk/>
            <pc:sldMk cId="3774509389" sldId="273"/>
            <ac:picMk id="9" creationId="{30F060BB-DB1B-4840-A7BD-D0D687E6C144}"/>
          </ac:picMkLst>
        </pc:picChg>
      </pc:sldChg>
      <pc:sldChg chg="addSp delSp modSp new mod modClrScheme chgLayout">
        <pc:chgData name="Michael MacCoss" userId="afbd1c96-5255-4d89-b6b4-1a00a15797b0" providerId="ADAL" clId="{E11C097A-FB18-470D-A07D-5E8B3E8DD69E}" dt="2022-03-30T16:41:16.701" v="563" actId="20577"/>
        <pc:sldMkLst>
          <pc:docMk/>
          <pc:sldMk cId="1216061098" sldId="274"/>
        </pc:sldMkLst>
        <pc:spChg chg="del mod ord">
          <ac:chgData name="Michael MacCoss" userId="afbd1c96-5255-4d89-b6b4-1a00a15797b0" providerId="ADAL" clId="{E11C097A-FB18-470D-A07D-5E8B3E8DD69E}" dt="2022-03-30T16:33:12.954" v="274" actId="700"/>
          <ac:spMkLst>
            <pc:docMk/>
            <pc:sldMk cId="1216061098" sldId="274"/>
            <ac:spMk id="2" creationId="{878C14D0-E2CA-4465-AB65-9293CF7C47B3}"/>
          </ac:spMkLst>
        </pc:spChg>
        <pc:spChg chg="del">
          <ac:chgData name="Michael MacCoss" userId="afbd1c96-5255-4d89-b6b4-1a00a15797b0" providerId="ADAL" clId="{E11C097A-FB18-470D-A07D-5E8B3E8DD69E}" dt="2022-03-30T16:33:12.954" v="274" actId="700"/>
          <ac:spMkLst>
            <pc:docMk/>
            <pc:sldMk cId="1216061098" sldId="274"/>
            <ac:spMk id="3" creationId="{10E6BE16-1D8F-4DC4-ACA3-C2FB37E00C52}"/>
          </ac:spMkLst>
        </pc:spChg>
        <pc:spChg chg="add mod ord">
          <ac:chgData name="Michael MacCoss" userId="afbd1c96-5255-4d89-b6b4-1a00a15797b0" providerId="ADAL" clId="{E11C097A-FB18-470D-A07D-5E8B3E8DD69E}" dt="2022-03-30T16:41:16.701" v="563" actId="20577"/>
          <ac:spMkLst>
            <pc:docMk/>
            <pc:sldMk cId="1216061098" sldId="274"/>
            <ac:spMk id="4" creationId="{A145C526-9C65-4181-B00B-5523DDF0F57B}"/>
          </ac:spMkLst>
        </pc:spChg>
        <pc:spChg chg="add mod ord">
          <ac:chgData name="Michael MacCoss" userId="afbd1c96-5255-4d89-b6b4-1a00a15797b0" providerId="ADAL" clId="{E11C097A-FB18-470D-A07D-5E8B3E8DD69E}" dt="2022-03-30T16:41:10.308" v="552" actId="403"/>
          <ac:spMkLst>
            <pc:docMk/>
            <pc:sldMk cId="1216061098" sldId="274"/>
            <ac:spMk id="5" creationId="{7BAB6E07-7297-49C5-9E9E-DC8F154FBA9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0C346-8667-4F44-9C02-660A80F687BE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0E5F2-3DC1-4C6B-A6A5-08A93C04B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37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Bias but equal random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0E5F2-3DC1-4C6B-A6A5-08A93C04BE5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04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systematic error.  Differences in the Random error (this last part isn’t visible.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0E5F2-3DC1-4C6B-A6A5-08A93C04BE5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79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B71C2-5F41-4F79-B54D-19263E9EDF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58F9C9-3AC1-4F67-9B01-A0061C46B5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E68F4B-D18A-4E06-9FB3-1BC154CF0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DBF34-7937-4CE3-9196-9819C7634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9C646-4A10-4EE8-BC8E-C139E2428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78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39921-91C8-4FA4-AF66-3F7B1C594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5D08C1-033C-4C46-AC16-1A52D2A7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D347E-8053-45CE-BC2F-9A2FB0FA2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51161-244A-4B73-9093-5199CDC5E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ADEBB-C29B-4196-959F-CBEF2A52F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06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F2542-21C4-4246-B7FB-AC6C86C2E6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CFD6BC-A339-4842-A1C7-840D8B8215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10B26-8580-46D2-88A2-E5C887095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79DFA-71E5-43F6-9B09-74FA59A72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F5AE4-CDAB-46B0-843D-1ACA34D7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5973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4B757-BA1D-180C-9F4E-10AE5388A0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640668-1E16-DD6C-D263-29B2696480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27B9-2253-C236-52B2-5EC37B832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08A3A-0F59-B04C-878E-EC364D460B6B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E082A-1046-5082-C561-77084FFC1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CB21C-D698-8EAC-2087-192C0CB0B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09EC1-6F81-5A4C-A7CD-52D86DC31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3815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ED42F-BACB-63B3-BD3A-E1D12C1FF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ACBEE-7AC9-3331-1EC4-95A8BAB4D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00062-C2E1-9FC7-3088-BEF3969A6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08A3A-0F59-B04C-878E-EC364D460B6B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BFCAB-0025-F2A7-ECBA-F4B41485C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C52E0-F642-F435-341A-F7F8DADC8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09EC1-6F81-5A4C-A7CD-52D86DC31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026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A6DFD-2A7C-F5CA-7B26-D680695D6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DBB6E-CF81-6B56-A289-263B22AC9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A6498-AFE3-5984-3A40-BE89C62CC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08A3A-0F59-B04C-878E-EC364D460B6B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23317-6F27-2533-2A7C-057976D8A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E3A89-B7D8-7F78-FFB2-6801A5036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09EC1-6F81-5A4C-A7CD-52D86DC31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5178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3B540-9EBE-FDEE-6044-CA211BB5E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B125F-845C-66E0-938D-CB0F3E6FAB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6663C9-536B-8176-6076-602D32D09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3532AF-FDD9-E402-40D9-60C8E1E1C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08A3A-0F59-B04C-878E-EC364D460B6B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A3F6E-861F-46ED-3A11-BA1984A66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9FE514-C687-7B08-2289-8F653A5E3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09EC1-6F81-5A4C-A7CD-52D86DC31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6490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E1EBA-1D07-E6A7-BC5E-A82F34E95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B2D5D-EAB2-F92C-9748-026D9CB0D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B0D63-6894-6979-DF99-A68368C0BB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8BEA48-87B2-86D9-6740-07D9481E7E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45502D-20D4-5FAE-7A42-013A2703A8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80D140-1E37-54D9-CA5D-61DAA6E46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08A3A-0F59-B04C-878E-EC364D460B6B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C2CBD6-8684-DC8A-9173-B616D5AE4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D9AF5-BB35-B39F-C73F-17B3B7725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09EC1-6F81-5A4C-A7CD-52D86DC31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118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460EF-8333-846B-801E-9B6E5F74F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9411F3-BB4F-A940-7935-2508F750B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08A3A-0F59-B04C-878E-EC364D460B6B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19F3BE-DF11-F6F1-5705-43500CCF4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DD892-D2CA-9EC3-25DE-75D976659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09EC1-6F81-5A4C-A7CD-52D86DC31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060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BA72A3-8899-1F1A-7508-5010B6CEF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08A3A-0F59-B04C-878E-EC364D460B6B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1CC9C0-AB36-F51E-CF16-400140DC6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81414-7765-60FB-1044-9152503FD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09EC1-6F81-5A4C-A7CD-52D86DC31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79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E0DC9-6251-2DD4-017E-7BA57427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95593-E47B-C9C0-546C-FF882BD6D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212C7B-B888-04A7-1C61-86C465A9A5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C8855-F1D6-C786-5C9B-CD77B4238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08A3A-0F59-B04C-878E-EC364D460B6B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F7C972-5CD3-C8DA-D09B-1CFC43620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B1C522-138F-A4A3-77C9-7EF77D5E7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09EC1-6F81-5A4C-A7CD-52D86DC31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68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C23D0-F604-4346-93C7-8D8F8AA1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ED315-C83A-4A0A-9797-062645BF0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25366-4914-4E66-AEAF-480DF0E91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1ADDE-B2CA-4314-8A41-C55DC4703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4EDB5-FFFB-4A85-AD0C-08B90A707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369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2C53E-9765-EF91-3DC7-4262520A1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1EAE5C-8C78-1FDB-6A86-B3B7F66C9D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8C7DA6-732E-21C0-AB9E-E6178303B1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679F71-471A-48A7-2414-4E7535041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08A3A-0F59-B04C-878E-EC364D460B6B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1C6B8-AA08-938B-FA4E-D4C13E1D5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4F53E5-5F70-5B57-636C-64D810076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09EC1-6F81-5A4C-A7CD-52D86DC31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71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A94E6-2905-3176-1100-5E4A16EE9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1DE9A3-B93E-AFB3-304F-2968A67105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D9E0F-EC96-411E-63C6-68A215ABD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08A3A-0F59-B04C-878E-EC364D460B6B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55D9C-105F-AFF6-1556-2AC7139F3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193DA-0A23-26A2-AE13-924FAB64C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09EC1-6F81-5A4C-A7CD-52D86DC31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669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7A5713-CE44-5DB5-A510-A4664CE01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888433-EEDA-9EB8-C888-6F7DE5C29E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2A8D3-5D4E-9162-B038-F601389DB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08A3A-0F59-B04C-878E-EC364D460B6B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5D37C-DD60-BF72-C021-9680CCB1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C7A84A-8FF7-2E1A-7267-E81500D15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09EC1-6F81-5A4C-A7CD-52D86DC31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39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52315-9330-4691-9F22-EE96CDDBB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9683D-3F72-4767-8D50-68D67ED14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41070-8670-49DE-803D-711C69E1E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68E87-AEDD-46C8-B28B-8784C0FEB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A707D-0DD5-48EC-955D-17AFA2DBB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01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F41D6-22E4-491A-9ADE-AA85B94E1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E0C75-9619-42B8-846D-994C5E657E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2E0542-AF29-4568-986D-BC732F2FF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D05FD-C50C-4287-83DC-FECF3CE8F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8DBBD9-6F33-40FA-B959-A35DA059B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BAFC79-7799-442F-8976-A52FD5B72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86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A7CDC-F19D-425F-A375-1DB31EDC1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AF51F-2D89-4B1B-9018-50423405D4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B9375F-576A-4EAA-81F2-72C28AD59B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5BFC9A-A4F3-4113-B66D-A40CE692B4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476FC9-7FF0-4A10-B086-F919FCFFC7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D3B581-0D31-4B95-A7C4-F5B991E10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CA3E3D-E0B4-4CF1-AC20-FA99A65E5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69541D-733E-4CA6-9721-6770CC8B9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453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A1FB7-D7B8-4109-8D2C-F6E47D279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952532-C610-4526-91C8-849EB9D4F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BCD12-FDE9-4A99-A9FD-36E79E780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E8DDD6-3DF3-432F-9DDE-3A65EB0B3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062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20F4DD-B81A-4E60-991A-C347B3B4D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2FA830-30B1-4C50-8461-5DEB2F9CC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F8486-B50A-4214-A409-F7D6DB244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35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1D25F-68CC-450A-ADF2-4D5092FAA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FBFC1-F4F4-4D0D-831E-3312BB9FA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9AF8D-9879-4FB0-95B5-E5C962D2E3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D8E042-3D9C-47C1-A4EB-98E56CFCA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67DF78-D581-497E-8E5B-309944E6D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80764-303D-45C2-9CA0-0F4925714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029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EE8DA-0A90-44FB-904C-06DF7C6D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16307B-4278-4D88-8317-F98BA15B62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BC77C1-B865-4EC9-B74D-E89FAD8F1B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1D2F7-C36C-4D21-88D4-1044EEC12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CC490-35C0-4144-A3B2-C64BA9FF3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9AFCC-6BE9-4DC9-8E08-0CB27598B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62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CD794C-3B15-45FF-B67A-96C5B6B82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B1FF0-118E-4B74-BAC5-ED0152BC4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C141E-92E9-41A3-A7FF-C98400AEDF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12F91-46BA-4AEE-9888-DC6B15139C03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B5148-BA4B-4CE1-87D8-374E9DD0F9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1444B-4F1C-4773-A164-62102A64B3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09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049E8D-F909-FAA9-7A50-CC051AB91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11C9C2-D6C1-71F5-3C58-84888A441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BA6E5-0EB3-13E4-A2E9-A2583929BB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808A3A-0F59-B04C-878E-EC364D460B6B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3D640-8A89-85B6-2DE6-A33BB98F45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408D8-744A-E6FB-D79F-A418D7ED0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109EC1-6F81-5A4C-A7CD-52D86DC31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8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0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0.png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10.png"/><Relationship Id="rId7" Type="http://schemas.openxmlformats.org/officeDocument/2006/relationships/image" Target="../media/image14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0.png"/><Relationship Id="rId5" Type="http://schemas.openxmlformats.org/officeDocument/2006/relationships/image" Target="../media/image131.png"/><Relationship Id="rId4" Type="http://schemas.openxmlformats.org/officeDocument/2006/relationships/image" Target="../media/image9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BF0211-3927-4806-AF34-E77CB6B13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788"/>
            <a:ext cx="10515600" cy="1325563"/>
          </a:xfrm>
        </p:spPr>
        <p:txBody>
          <a:bodyPr/>
          <a:lstStyle/>
          <a:p>
            <a:r>
              <a:rPr lang="en-US"/>
              <a:t>What is signal?</a:t>
            </a:r>
          </a:p>
        </p:txBody>
      </p:sp>
    </p:spTree>
    <p:extLst>
      <p:ext uri="{BB962C8B-B14F-4D97-AF65-F5344CB8AC3E}">
        <p14:creationId xmlns:p14="http://schemas.microsoft.com/office/powerpoint/2010/main" val="35994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FB683-9E51-402D-B5F1-EB3616FB0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7F2DC-459D-44A1-82B1-67C1A0570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31" y="1690688"/>
            <a:ext cx="11117179" cy="4351338"/>
          </a:xfrm>
        </p:spPr>
        <p:txBody>
          <a:bodyPr/>
          <a:lstStyle/>
          <a:p>
            <a:r>
              <a:rPr lang="en-US" b="1" i="1" dirty="0"/>
              <a:t>Johnson noise (aka Thermal noise): </a:t>
            </a:r>
            <a:r>
              <a:rPr lang="en-US" dirty="0"/>
              <a:t>noise from the thermal motion of electrons in the electronics.  Constant and independent of the measured signal. Dependent on temperature and resistance in the electronics. </a:t>
            </a:r>
            <a:r>
              <a:rPr lang="en-US" i="1" dirty="0"/>
              <a:t>Can be limiting factor at very high sensitivity measurements. </a:t>
            </a:r>
            <a:r>
              <a:rPr lang="en-US" b="1" i="1" dirty="0"/>
              <a:t>Homoscedastic</a:t>
            </a:r>
            <a:endParaRPr lang="en-US" i="1" dirty="0"/>
          </a:p>
          <a:p>
            <a:endParaRPr lang="en-US" dirty="0"/>
          </a:p>
          <a:p>
            <a:r>
              <a:rPr lang="en-US" b="1" i="1" dirty="0"/>
              <a:t>Shot noise (aka Poisson noise, counting noise): </a:t>
            </a:r>
            <a:r>
              <a:rPr lang="en-US" dirty="0"/>
              <a:t>Random variations in electron or ion motion lead to random variations in current.  The higher the current, the larger the shot noise. </a:t>
            </a:r>
            <a:r>
              <a:rPr lang="en-US" b="1" i="1" dirty="0"/>
              <a:t>Heteroscedastic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817D03-4E5B-4D14-A90F-F15F98970D82}"/>
                  </a:ext>
                </a:extLst>
              </p:cNvPr>
              <p:cNvSpPr txBox="1"/>
              <p:nvPr/>
            </p:nvSpPr>
            <p:spPr>
              <a:xfrm>
                <a:off x="4802026" y="5508161"/>
                <a:ext cx="1739643" cy="615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rad>
                    </m:oMath>
                  </m:oMathPara>
                </a14:m>
                <a:endParaRPr lang="en-US" sz="36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817D03-4E5B-4D14-A90F-F15F98970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026" y="5508161"/>
                <a:ext cx="1739643" cy="6157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783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603BC-EAC8-9444-F3B9-B727D17A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Types of Noise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1F5DC4-B8DD-F2AD-9FF8-52978FF56B93}"/>
              </a:ext>
            </a:extLst>
          </p:cNvPr>
          <p:cNvSpPr txBox="1"/>
          <p:nvPr/>
        </p:nvSpPr>
        <p:spPr>
          <a:xfrm>
            <a:off x="838200" y="1598212"/>
            <a:ext cx="7111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Heteroscedastic noise – Signal dependent noise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EB6135-9CBF-F8F0-900C-B92EEAE85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84" y="2466439"/>
            <a:ext cx="5577840" cy="33487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B512BF-2241-936A-2A92-243D09C1D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30062"/>
            <a:ext cx="5577840" cy="33850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113030-FFDD-85D9-4591-02A35B5E8DCE}"/>
              </a:ext>
            </a:extLst>
          </p:cNvPr>
          <p:cNvSpPr txBox="1"/>
          <p:nvPr/>
        </p:nvSpPr>
        <p:spPr>
          <a:xfrm>
            <a:off x="5301559" y="6379186"/>
            <a:ext cx="6763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https://claude.site/artifacts/224c911e-6b54-42bf-9804-114fa3104d3e</a:t>
            </a:r>
          </a:p>
        </p:txBody>
      </p:sp>
    </p:spTree>
    <p:extLst>
      <p:ext uri="{BB962C8B-B14F-4D97-AF65-F5344CB8AC3E}">
        <p14:creationId xmlns:p14="http://schemas.microsoft.com/office/powerpoint/2010/main" val="597749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334A5-0813-E484-54C0-C33D6D8CC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1C48B-CF40-F022-32D5-C93A9DA39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Types of Noise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8AD69E-924B-39AB-7797-441FFABBFA93}"/>
              </a:ext>
            </a:extLst>
          </p:cNvPr>
          <p:cNvSpPr txBox="1"/>
          <p:nvPr/>
        </p:nvSpPr>
        <p:spPr>
          <a:xfrm>
            <a:off x="838200" y="1598212"/>
            <a:ext cx="7111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Heteroscedastic noise – Signal dependent noise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37CEF0-7FBC-F5AF-7BB5-B6E62149A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60691"/>
            <a:ext cx="5830486" cy="33850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2EF895-6779-52E0-1245-636E98938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14" y="2560691"/>
            <a:ext cx="5587452" cy="33850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B8518E-E13A-4322-EB98-EE3A08620722}"/>
              </a:ext>
            </a:extLst>
          </p:cNvPr>
          <p:cNvSpPr txBox="1"/>
          <p:nvPr/>
        </p:nvSpPr>
        <p:spPr>
          <a:xfrm>
            <a:off x="5301559" y="6379186"/>
            <a:ext cx="6763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https://claude.site/artifacts/224c911e-6b54-42bf-9804-114fa3104d3e</a:t>
            </a:r>
          </a:p>
        </p:txBody>
      </p:sp>
    </p:spTree>
    <p:extLst>
      <p:ext uri="{BB962C8B-B14F-4D97-AF65-F5344CB8AC3E}">
        <p14:creationId xmlns:p14="http://schemas.microsoft.com/office/powerpoint/2010/main" val="2224406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762D5-4D84-9220-B10D-14F47E662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B41A1-77FA-198D-6D36-6E602D63F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Types of Noise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D0D21E-92F8-43B4-62EC-98A4EBEB37E3}"/>
              </a:ext>
            </a:extLst>
          </p:cNvPr>
          <p:cNvSpPr txBox="1"/>
          <p:nvPr/>
        </p:nvSpPr>
        <p:spPr>
          <a:xfrm>
            <a:off x="838200" y="1598212"/>
            <a:ext cx="7268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Homoscedastic noise – Signal independent noise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A36881-6A34-C2C8-6331-02C5AA8BF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4" y="2560691"/>
            <a:ext cx="5638370" cy="33850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04D7FD-FD3B-415B-7D51-68C29F68A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163" y="2560691"/>
            <a:ext cx="5900629" cy="33850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A06547-979B-B0DC-0626-FB7B40916DFE}"/>
              </a:ext>
            </a:extLst>
          </p:cNvPr>
          <p:cNvSpPr txBox="1"/>
          <p:nvPr/>
        </p:nvSpPr>
        <p:spPr>
          <a:xfrm>
            <a:off x="5301559" y="6379186"/>
            <a:ext cx="6763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https://claude.site/artifacts/224c911e-6b54-42bf-9804-114fa3104d3e</a:t>
            </a:r>
          </a:p>
        </p:txBody>
      </p:sp>
    </p:spTree>
    <p:extLst>
      <p:ext uri="{BB962C8B-B14F-4D97-AF65-F5344CB8AC3E}">
        <p14:creationId xmlns:p14="http://schemas.microsoft.com/office/powerpoint/2010/main" val="1563371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CED6E-71C8-A708-4325-03BC980BA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8CD29-CB10-070E-C5E4-1B3AA5955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Types of Noise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C324BE-5CED-18AB-109F-58B3F783AE27}"/>
              </a:ext>
            </a:extLst>
          </p:cNvPr>
          <p:cNvSpPr txBox="1"/>
          <p:nvPr/>
        </p:nvSpPr>
        <p:spPr>
          <a:xfrm>
            <a:off x="838200" y="1598212"/>
            <a:ext cx="7268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Homoscedastic noise – Signal independent noise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A45CA1-E2E8-B300-E976-0B1EBA460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0691"/>
            <a:ext cx="5627986" cy="33850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3931B2-2BB4-2886-583A-757D9ABC7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778" y="2560691"/>
            <a:ext cx="5645239" cy="33850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53C952-D652-C5D7-AF74-DF0BF0774BFD}"/>
              </a:ext>
            </a:extLst>
          </p:cNvPr>
          <p:cNvSpPr txBox="1"/>
          <p:nvPr/>
        </p:nvSpPr>
        <p:spPr>
          <a:xfrm>
            <a:off x="5301559" y="6379186"/>
            <a:ext cx="6763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https://claude.site/artifacts/224c911e-6b54-42bf-9804-114fa3104d3e</a:t>
            </a:r>
          </a:p>
        </p:txBody>
      </p:sp>
    </p:spTree>
    <p:extLst>
      <p:ext uri="{BB962C8B-B14F-4D97-AF65-F5344CB8AC3E}">
        <p14:creationId xmlns:p14="http://schemas.microsoft.com/office/powerpoint/2010/main" val="980909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5E95E-A343-3F1A-49CF-F8B3A1C92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32"/>
            <a:ext cx="10515600" cy="1325563"/>
          </a:xfrm>
        </p:spPr>
        <p:txBody>
          <a:bodyPr/>
          <a:lstStyle/>
          <a:p>
            <a:r>
              <a:rPr lang="en-US" dirty="0"/>
              <a:t>Both exist at the same time but from unknown amounts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413C17-4303-F213-D26F-FB00741CD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3" y="2462941"/>
            <a:ext cx="5971813" cy="28591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0414C6-2C25-E8E6-C955-56D72102D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19224"/>
            <a:ext cx="5998044" cy="290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81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8817B-B94D-4997-BB2D-91EFBA69E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590"/>
            <a:ext cx="10515600" cy="1325563"/>
          </a:xfrm>
        </p:spPr>
        <p:txBody>
          <a:bodyPr/>
          <a:lstStyle/>
          <a:p>
            <a:r>
              <a:rPr lang="en-US"/>
              <a:t>Shot Noise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19B877-4553-4207-A467-236EEA461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781" y="1127937"/>
            <a:ext cx="7078107" cy="4402411"/>
          </a:xfrm>
          <a:prstGeom prst="rect">
            <a:avLst/>
          </a:prstGeom>
        </p:spPr>
      </p:pic>
      <p:pic>
        <p:nvPicPr>
          <p:cNvPr id="4" name="Picture 558" descr="angioBefore">
            <a:extLst>
              <a:ext uri="{FF2B5EF4-FFF2-40B4-BE49-F238E27FC236}">
                <a16:creationId xmlns:a16="http://schemas.microsoft.com/office/drawing/2014/main" id="{172F53B8-C743-4CB0-8232-D02FC75A0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2166" y="3329143"/>
            <a:ext cx="3348952" cy="2084704"/>
          </a:xfrm>
          <a:prstGeom prst="rect">
            <a:avLst/>
          </a:prstGeom>
          <a:noFill/>
        </p:spPr>
      </p:pic>
      <p:pic>
        <p:nvPicPr>
          <p:cNvPr id="5" name="Picture 559" descr="angioAfter">
            <a:extLst>
              <a:ext uri="{FF2B5EF4-FFF2-40B4-BE49-F238E27FC236}">
                <a16:creationId xmlns:a16="http://schemas.microsoft.com/office/drawing/2014/main" id="{44627D21-E890-4883-BBB2-9055E7FA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2166" y="1420784"/>
            <a:ext cx="3342145" cy="2079465"/>
          </a:xfrm>
          <a:prstGeom prst="rect">
            <a:avLst/>
          </a:prstGeom>
          <a:noFill/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AD74A1E-DD5F-4E71-9ECE-2C3C9CF261F4}"/>
              </a:ext>
            </a:extLst>
          </p:cNvPr>
          <p:cNvCxnSpPr/>
          <p:nvPr/>
        </p:nvCxnSpPr>
        <p:spPr>
          <a:xfrm flipV="1">
            <a:off x="3696511" y="2266545"/>
            <a:ext cx="1342417" cy="193971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CFCBA4-788A-4E4F-9B67-857F3409CEC1}"/>
              </a:ext>
            </a:extLst>
          </p:cNvPr>
          <p:cNvCxnSpPr>
            <a:cxnSpLocks/>
          </p:cNvCxnSpPr>
          <p:nvPr/>
        </p:nvCxnSpPr>
        <p:spPr>
          <a:xfrm flipV="1">
            <a:off x="3855781" y="3633439"/>
            <a:ext cx="1786067" cy="931063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E956155-86D8-4B0E-B3F9-95E621A91032}"/>
              </a:ext>
            </a:extLst>
          </p:cNvPr>
          <p:cNvSpPr txBox="1"/>
          <p:nvPr/>
        </p:nvSpPr>
        <p:spPr>
          <a:xfrm>
            <a:off x="2839596" y="5601097"/>
            <a:ext cx="5015100" cy="1077218"/>
          </a:xfrm>
          <a:prstGeom prst="rect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b="1" i="1">
                <a:solidFill>
                  <a:srgbClr val="000000"/>
                </a:solidFill>
              </a:rPr>
              <a:t>~10x 	Improvement in Signal</a:t>
            </a:r>
          </a:p>
          <a:p>
            <a:r>
              <a:rPr lang="en-US" sz="3200" b="1" i="1">
                <a:solidFill>
                  <a:srgbClr val="000000"/>
                </a:solidFill>
              </a:rPr>
              <a:t>~3x 	Improvement in S/N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5721ED-2F66-422F-9922-F5859A5707DB}"/>
                  </a:ext>
                </a:extLst>
              </p:cNvPr>
              <p:cNvSpPr txBox="1"/>
              <p:nvPr/>
            </p:nvSpPr>
            <p:spPr>
              <a:xfrm>
                <a:off x="8901586" y="5831833"/>
                <a:ext cx="1739643" cy="61574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rad>
                    </m:oMath>
                  </m:oMathPara>
                </a14:m>
                <a:endParaRPr lang="en-US" sz="36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5721ED-2F66-422F-9922-F5859A570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1586" y="5831833"/>
                <a:ext cx="1739643" cy="6157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52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194E2-A717-4B86-A94B-78B016789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292"/>
            <a:ext cx="10515600" cy="1325563"/>
          </a:xfrm>
        </p:spPr>
        <p:txBody>
          <a:bodyPr/>
          <a:lstStyle/>
          <a:p>
            <a:r>
              <a:rPr lang="en-US"/>
              <a:t>Ways to express Signal to Noise?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D40C54-0A7C-49CE-9010-1DB293F8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50" y="2342181"/>
            <a:ext cx="5119710" cy="26304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D81EE2-3CB4-4EB5-9CFE-8FBBD8CD2AE1}"/>
                  </a:ext>
                </a:extLst>
              </p:cNvPr>
              <p:cNvSpPr txBox="1"/>
              <p:nvPr/>
            </p:nvSpPr>
            <p:spPr>
              <a:xfrm>
                <a:off x="1167319" y="5311302"/>
                <a:ext cx="415248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 = height of the peak above baseline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= baseline</a:t>
                </a:r>
              </a:p>
              <a:p>
                <a:r>
                  <a:rPr lang="en-US" dirty="0"/>
                  <a:t>Noise = Standard deviation of the baseline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D81EE2-3CB4-4EB5-9CFE-8FBBD8CD2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319" y="5311302"/>
                <a:ext cx="4152483" cy="923330"/>
              </a:xfrm>
              <a:prstGeom prst="rect">
                <a:avLst/>
              </a:prstGeom>
              <a:blipFill>
                <a:blip r:embed="rId3"/>
                <a:stretch>
                  <a:fillRect l="-1173" t="-3289" r="-587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24B644F-33F7-4B7B-B3AD-1B0CC894BE67}"/>
              </a:ext>
            </a:extLst>
          </p:cNvPr>
          <p:cNvSpPr txBox="1"/>
          <p:nvPr/>
        </p:nvSpPr>
        <p:spPr>
          <a:xfrm>
            <a:off x="1559267" y="1798547"/>
            <a:ext cx="2651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Most Common Way</a:t>
            </a:r>
          </a:p>
        </p:txBody>
      </p:sp>
    </p:spTree>
    <p:extLst>
      <p:ext uri="{BB962C8B-B14F-4D97-AF65-F5344CB8AC3E}">
        <p14:creationId xmlns:p14="http://schemas.microsoft.com/office/powerpoint/2010/main" val="3626184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D128-C3E7-FA00-DEA3-87FC70766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way to calculate S/N of a peak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A95E4A-D31F-D764-C127-BBC692831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097" y="2205142"/>
            <a:ext cx="5695322" cy="36339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C09A90-402F-5374-AF9F-33E5B8383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34692"/>
            <a:ext cx="5695322" cy="364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56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61817-FBCF-CCFC-1475-4134092D0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7A6CF-37C4-A0FA-9518-922FF2815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292"/>
            <a:ext cx="10515600" cy="1325563"/>
          </a:xfrm>
        </p:spPr>
        <p:txBody>
          <a:bodyPr/>
          <a:lstStyle/>
          <a:p>
            <a:r>
              <a:rPr lang="en-US"/>
              <a:t>Ways to express Signal to Noise?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BC5476-21CE-8425-4286-685ACB6FC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50" y="2342181"/>
            <a:ext cx="5119710" cy="26304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D3389F-6B01-D3F5-BAAC-7D50B33A3EC1}"/>
                  </a:ext>
                </a:extLst>
              </p:cNvPr>
              <p:cNvSpPr txBox="1"/>
              <p:nvPr/>
            </p:nvSpPr>
            <p:spPr>
              <a:xfrm>
                <a:off x="1167319" y="5311302"/>
                <a:ext cx="368722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S = height of the peak above baseline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/>
                  <a:t> = baseline</a:t>
                </a:r>
              </a:p>
              <a:p>
                <a:r>
                  <a:rPr lang="en-US"/>
                  <a:t>Noise = </a:t>
                </a:r>
                <a:r>
                  <a:rPr lang="en-US" err="1"/>
                  <a:t>Stdev</a:t>
                </a:r>
                <a:r>
                  <a:rPr lang="en-US"/>
                  <a:t> of the baseline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D81EE2-3CB4-4EB5-9CFE-8FBBD8CD2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319" y="5311302"/>
                <a:ext cx="3687228" cy="923330"/>
              </a:xfrm>
              <a:prstGeom prst="rect">
                <a:avLst/>
              </a:prstGeom>
              <a:blipFill>
                <a:blip r:embed="rId3"/>
                <a:stretch>
                  <a:fillRect l="-1322" t="-3289" r="-661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B27828E-9241-56F8-7620-2E056EA82A1D}"/>
              </a:ext>
            </a:extLst>
          </p:cNvPr>
          <p:cNvSpPr txBox="1"/>
          <p:nvPr/>
        </p:nvSpPr>
        <p:spPr>
          <a:xfrm>
            <a:off x="1559267" y="1798547"/>
            <a:ext cx="2651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Most Common Way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78978E-4AA1-5578-D953-2F550A027456}"/>
              </a:ext>
            </a:extLst>
          </p:cNvPr>
          <p:cNvSpPr txBox="1"/>
          <p:nvPr/>
        </p:nvSpPr>
        <p:spPr>
          <a:xfrm>
            <a:off x="6728807" y="2260212"/>
            <a:ext cx="482644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What is wrong with this?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680EF-0E93-3774-CE33-7CBD17FDE339}"/>
              </a:ext>
            </a:extLst>
          </p:cNvPr>
          <p:cNvSpPr txBox="1"/>
          <p:nvPr/>
        </p:nvSpPr>
        <p:spPr>
          <a:xfrm>
            <a:off x="7076017" y="3808023"/>
            <a:ext cx="4132029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Signal to Baseline Noise</a:t>
            </a:r>
          </a:p>
        </p:txBody>
      </p:sp>
    </p:spTree>
    <p:extLst>
      <p:ext uri="{BB962C8B-B14F-4D97-AF65-F5344CB8AC3E}">
        <p14:creationId xmlns:p14="http://schemas.microsoft.com/office/powerpoint/2010/main" val="133074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BF0211-3927-4806-AF34-E77CB6B13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115222"/>
          </a:xfrm>
        </p:spPr>
        <p:txBody>
          <a:bodyPr/>
          <a:lstStyle/>
          <a:p>
            <a:r>
              <a:rPr lang="en-US"/>
              <a:t>What is signal?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66377F-3586-4B87-8A31-615D5D0B9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5876"/>
            <a:ext cx="10515600" cy="5043488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Time-varying voltage, current or electromagnetic waves that carry information</a:t>
            </a:r>
          </a:p>
          <a:p>
            <a:r>
              <a:rPr lang="en-US"/>
              <a:t>Analog or digital representations of analog physical quantities</a:t>
            </a:r>
          </a:p>
          <a:p>
            <a:endParaRPr lang="en-US"/>
          </a:p>
          <a:p>
            <a:r>
              <a:rPr lang="en-US"/>
              <a:t>Analog signal: a continuous value in which a time varying quantity (i.e. voltage, pressure, </a:t>
            </a:r>
            <a:r>
              <a:rPr lang="en-US" err="1"/>
              <a:t>etc</a:t>
            </a:r>
            <a:r>
              <a:rPr lang="en-US"/>
              <a:t>…) represents another time-based variable – one variable is an “analog” of the other.  </a:t>
            </a:r>
          </a:p>
          <a:p>
            <a:pPr lvl="1"/>
            <a:r>
              <a:rPr lang="en-US"/>
              <a:t>Dimmer switch connected to a light bulb.  The dimmer has an infinite number of positions from off and full – and a corresponding infinite number of output from the light bulb</a:t>
            </a:r>
          </a:p>
          <a:p>
            <a:r>
              <a:rPr lang="en-US"/>
              <a:t>Digital signal: express the variation in discrete values.</a:t>
            </a:r>
          </a:p>
          <a:p>
            <a:pPr lvl="1"/>
            <a:r>
              <a:rPr lang="en-US"/>
              <a:t>More like an “on/off” switch.  </a:t>
            </a:r>
          </a:p>
          <a:p>
            <a:pPr lvl="1"/>
            <a:endParaRPr lang="en-US"/>
          </a:p>
          <a:p>
            <a:r>
              <a:rPr lang="en-US"/>
              <a:t>Most analog signal is converted to a digital form so that it can be transmitted, stored, or processed.  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761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ADAD6-089D-4560-8269-AE09EF35C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Propagation of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048840B1-4686-4633-A192-31B128FB33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34862459"/>
                  </p:ext>
                </p:extLst>
              </p:nvPr>
            </p:nvGraphicFramePr>
            <p:xfrm>
              <a:off x="1237914" y="1818549"/>
              <a:ext cx="9490242" cy="36347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63414">
                      <a:extLst>
                        <a:ext uri="{9D8B030D-6E8A-4147-A177-3AD203B41FA5}">
                          <a16:colId xmlns:a16="http://schemas.microsoft.com/office/drawing/2014/main" val="557619998"/>
                        </a:ext>
                      </a:extLst>
                    </a:gridCol>
                    <a:gridCol w="3163414">
                      <a:extLst>
                        <a:ext uri="{9D8B030D-6E8A-4147-A177-3AD203B41FA5}">
                          <a16:colId xmlns:a16="http://schemas.microsoft.com/office/drawing/2014/main" val="1851265409"/>
                        </a:ext>
                      </a:extLst>
                    </a:gridCol>
                    <a:gridCol w="3163414">
                      <a:extLst>
                        <a:ext uri="{9D8B030D-6E8A-4147-A177-3AD203B41FA5}">
                          <a16:colId xmlns:a16="http://schemas.microsoft.com/office/drawing/2014/main" val="38864803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Example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Standard Deviation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</m:oMath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01109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Addition or Subtraction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rad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074024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Multiplication or Division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𝑎</m:t>
                                                    </m:r>
                                                  </m:sub>
                                                </m:sSub>
                                              </m:num>
                                              <m:den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𝑏</m:t>
                                                    </m:r>
                                                  </m:sub>
                                                </m:sSub>
                                              </m:num>
                                              <m:den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𝑏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𝑐</m:t>
                                                    </m:r>
                                                  </m:sub>
                                                </m:sSub>
                                              </m:num>
                                              <m:den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158708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Exponential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6923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Logarithmic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=0.434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42867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Anti-Logarithmic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antilog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=2.303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90490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048840B1-4686-4633-A192-31B128FB33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34862459"/>
                  </p:ext>
                </p:extLst>
              </p:nvPr>
            </p:nvGraphicFramePr>
            <p:xfrm>
              <a:off x="1237914" y="1818549"/>
              <a:ext cx="9490242" cy="36347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63414">
                      <a:extLst>
                        <a:ext uri="{9D8B030D-6E8A-4147-A177-3AD203B41FA5}">
                          <a16:colId xmlns:a16="http://schemas.microsoft.com/office/drawing/2014/main" val="557619998"/>
                        </a:ext>
                      </a:extLst>
                    </a:gridCol>
                    <a:gridCol w="3163414">
                      <a:extLst>
                        <a:ext uri="{9D8B030D-6E8A-4147-A177-3AD203B41FA5}">
                          <a16:colId xmlns:a16="http://schemas.microsoft.com/office/drawing/2014/main" val="1851265409"/>
                        </a:ext>
                      </a:extLst>
                    </a:gridCol>
                    <a:gridCol w="3163414">
                      <a:extLst>
                        <a:ext uri="{9D8B030D-6E8A-4147-A177-3AD203B41FA5}">
                          <a16:colId xmlns:a16="http://schemas.microsoft.com/office/drawing/2014/main" val="38864803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Example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193" t="-8197" r="-963" b="-8819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110953"/>
                      </a:ext>
                    </a:extLst>
                  </a:tr>
                  <a:tr h="649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Addition or Subtraction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93" t="-61682" r="-100963" b="-4028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193" t="-61682" r="-963" b="-4028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7402454"/>
                      </a:ext>
                    </a:extLst>
                  </a:tr>
                  <a:tr h="90189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Multiplication or Division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93" t="-116892" r="-100963" b="-1912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193" t="-116892" r="-963" b="-1912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5870812"/>
                      </a:ext>
                    </a:extLst>
                  </a:tr>
                  <a:tr h="5765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Exponential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93" t="-341489" r="-100963" b="-2010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193" t="-341489" r="-963" b="-2010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6923104"/>
                      </a:ext>
                    </a:extLst>
                  </a:tr>
                  <a:tr h="5765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Logarithmic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93" t="-436842" r="-100963" b="-9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193" t="-436842" r="-963" b="-98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4286705"/>
                      </a:ext>
                    </a:extLst>
                  </a:tr>
                  <a:tr h="5593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Anti-Logarithmic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93" t="-554348" r="-100963" b="-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193" t="-554348" r="-963" b="-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904906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6C0298-8B03-4BD4-AE0D-A97B77FDBBD3}"/>
                  </a:ext>
                </a:extLst>
              </p:cNvPr>
              <p:cNvSpPr txBox="1"/>
              <p:nvPr/>
            </p:nvSpPr>
            <p:spPr>
              <a:xfrm>
                <a:off x="1339516" y="5855368"/>
                <a:ext cx="101525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Where </a:t>
                </a:r>
                <a:r>
                  <a:rPr lang="en-US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/>
                  <a:t>are measured variables from an experiment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/>
                  <a:t> are the standard deviations.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6C0298-8B03-4BD4-AE0D-A97B77FDB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516" y="5855368"/>
                <a:ext cx="10152523" cy="369332"/>
              </a:xfrm>
              <a:prstGeom prst="rect">
                <a:avLst/>
              </a:prstGeom>
              <a:blipFill>
                <a:blip r:embed="rId3"/>
                <a:stretch>
                  <a:fillRect l="-541" t="-11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0984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B2667-755D-4852-8CA8-D7BDB2B44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725"/>
            <a:ext cx="10515600" cy="1325563"/>
          </a:xfrm>
        </p:spPr>
        <p:txBody>
          <a:bodyPr/>
          <a:lstStyle/>
          <a:p>
            <a:r>
              <a:rPr lang="en-US"/>
              <a:t>What sort of noise source is dominant?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6D23F9-6976-5CDC-B85A-FF640C03A70B}"/>
                  </a:ext>
                </a:extLst>
              </p:cNvPr>
              <p:cNvSpPr txBox="1"/>
              <p:nvPr/>
            </p:nvSpPr>
            <p:spPr>
              <a:xfrm>
                <a:off x="2875751" y="2649876"/>
                <a:ext cx="5577784" cy="1028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6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sSubSup>
                        <m:sSubSupPr>
                          <m:ctrlPr>
                            <a:rPr lang="en-US" sz="6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6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  <m:sup>
                          <m:r>
                            <a:rPr lang="en-US" sz="6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  <m:sup>
                          <m:r>
                            <a:rPr lang="en-US" sz="6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6D23F9-6976-5CDC-B85A-FF640C03A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751" y="2649876"/>
                <a:ext cx="5577784" cy="10289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590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0B9C9-0410-C7C7-3E33-077060D85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9103"/>
          </a:xfrm>
        </p:spPr>
        <p:txBody>
          <a:bodyPr/>
          <a:lstStyle/>
          <a:p>
            <a:r>
              <a:rPr lang="en-US" dirty="0"/>
              <a:t>Glu1-fib peptide fragmentation pattern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DF57C14-4523-7DFE-EFDB-82F3F1E0CB19}"/>
              </a:ext>
            </a:extLst>
          </p:cNvPr>
          <p:cNvGrpSpPr/>
          <p:nvPr/>
        </p:nvGrpSpPr>
        <p:grpSpPr>
          <a:xfrm>
            <a:off x="626013" y="1799381"/>
            <a:ext cx="10325686" cy="4693494"/>
            <a:chOff x="626013" y="1799381"/>
            <a:chExt cx="10325686" cy="4693494"/>
          </a:xfrm>
        </p:grpSpPr>
        <p:pic>
          <p:nvPicPr>
            <p:cNvPr id="14" name="Picture 1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943C63D4-4C80-4FF3-0A76-0D3E12C1B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6013" y="1799381"/>
              <a:ext cx="10325686" cy="469349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2702056-2122-A94E-A9F7-52008BB9F64D}"/>
                </a:ext>
              </a:extLst>
            </p:cNvPr>
            <p:cNvSpPr txBox="1"/>
            <p:nvPr/>
          </p:nvSpPr>
          <p:spPr>
            <a:xfrm>
              <a:off x="5464379" y="2027333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y6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AE2EA23-180E-D6FC-7883-42218A0A036C}"/>
                </a:ext>
              </a:extLst>
            </p:cNvPr>
            <p:cNvSpPr txBox="1"/>
            <p:nvPr/>
          </p:nvSpPr>
          <p:spPr>
            <a:xfrm>
              <a:off x="3156914" y="3338831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32ED774-607C-0040-294A-693D037F9D79}"/>
                </a:ext>
              </a:extLst>
            </p:cNvPr>
            <p:cNvSpPr txBox="1"/>
            <p:nvPr/>
          </p:nvSpPr>
          <p:spPr>
            <a:xfrm>
              <a:off x="4120683" y="3429000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y4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52FC912-7CA4-06F0-BA75-F883E2A144A5}"/>
                </a:ext>
              </a:extLst>
            </p:cNvPr>
            <p:cNvSpPr txBox="1"/>
            <p:nvPr/>
          </p:nvSpPr>
          <p:spPr>
            <a:xfrm>
              <a:off x="6312235" y="2276394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y7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1F9BAB2-2385-8893-B0D2-76095BE1EF02}"/>
                </a:ext>
              </a:extLst>
            </p:cNvPr>
            <p:cNvSpPr txBox="1"/>
            <p:nvPr/>
          </p:nvSpPr>
          <p:spPr>
            <a:xfrm>
              <a:off x="7155242" y="3614861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y8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E1EFA35-5F01-82CD-0677-12D8770B06FA}"/>
                </a:ext>
              </a:extLst>
            </p:cNvPr>
            <p:cNvSpPr txBox="1"/>
            <p:nvPr/>
          </p:nvSpPr>
          <p:spPr>
            <a:xfrm>
              <a:off x="7912949" y="2905104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y9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F200A1A-54CA-4E9D-231B-E05FB18DB041}"/>
                </a:ext>
              </a:extLst>
            </p:cNvPr>
            <p:cNvSpPr txBox="1"/>
            <p:nvPr/>
          </p:nvSpPr>
          <p:spPr>
            <a:xfrm>
              <a:off x="8625203" y="3681245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y10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C6D44AD-9498-0695-D590-EEF3C3825331}"/>
                </a:ext>
              </a:extLst>
            </p:cNvPr>
            <p:cNvSpPr txBox="1"/>
            <p:nvPr/>
          </p:nvSpPr>
          <p:spPr>
            <a:xfrm>
              <a:off x="9368203" y="3260622"/>
              <a:ext cx="556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83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E341F-64C7-B382-503F-0D9B41E49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F63DC-17EF-0814-860A-90192BAA6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455" y="365125"/>
            <a:ext cx="11719775" cy="929103"/>
          </a:xfrm>
        </p:spPr>
        <p:txBody>
          <a:bodyPr>
            <a:noAutofit/>
          </a:bodyPr>
          <a:lstStyle/>
          <a:p>
            <a:r>
              <a:rPr lang="en-US" sz="4000" dirty="0"/>
              <a:t>Calculating the ratio of highest y-ion intensities to y9 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6163513-0E72-029E-40C4-AB66C861BEF6}"/>
              </a:ext>
            </a:extLst>
          </p:cNvPr>
          <p:cNvGrpSpPr/>
          <p:nvPr/>
        </p:nvGrpSpPr>
        <p:grpSpPr>
          <a:xfrm>
            <a:off x="626013" y="1799381"/>
            <a:ext cx="10325686" cy="4693494"/>
            <a:chOff x="626013" y="1799381"/>
            <a:chExt cx="10325686" cy="4693494"/>
          </a:xfrm>
        </p:grpSpPr>
        <p:pic>
          <p:nvPicPr>
            <p:cNvPr id="14" name="Picture 1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722441E5-0EA9-9466-402B-A49A80D6A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6013" y="1799381"/>
              <a:ext cx="10325686" cy="469349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2AD5A63-C02B-97CC-9745-A914D8B2C496}"/>
                </a:ext>
              </a:extLst>
            </p:cNvPr>
            <p:cNvSpPr txBox="1"/>
            <p:nvPr/>
          </p:nvSpPr>
          <p:spPr>
            <a:xfrm>
              <a:off x="5464379" y="2027333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y6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A2C79A7-C741-CB50-0477-2173D4F6A422}"/>
                </a:ext>
              </a:extLst>
            </p:cNvPr>
            <p:cNvSpPr txBox="1"/>
            <p:nvPr/>
          </p:nvSpPr>
          <p:spPr>
            <a:xfrm>
              <a:off x="3156914" y="3338831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529AE2-907B-FB7A-621C-375A54450F51}"/>
                </a:ext>
              </a:extLst>
            </p:cNvPr>
            <p:cNvSpPr txBox="1"/>
            <p:nvPr/>
          </p:nvSpPr>
          <p:spPr>
            <a:xfrm>
              <a:off x="4120683" y="3429000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y4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DF7295-056B-67AF-9CF8-68CDF230C88E}"/>
                </a:ext>
              </a:extLst>
            </p:cNvPr>
            <p:cNvSpPr txBox="1"/>
            <p:nvPr/>
          </p:nvSpPr>
          <p:spPr>
            <a:xfrm>
              <a:off x="6312235" y="2276394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y7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A534DE3-29DD-47E2-2865-E633D338CA67}"/>
                </a:ext>
              </a:extLst>
            </p:cNvPr>
            <p:cNvSpPr txBox="1"/>
            <p:nvPr/>
          </p:nvSpPr>
          <p:spPr>
            <a:xfrm>
              <a:off x="7155242" y="3614861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y8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B965A56-1E1B-EC35-9964-F306BC8B152F}"/>
                </a:ext>
              </a:extLst>
            </p:cNvPr>
            <p:cNvSpPr txBox="1"/>
            <p:nvPr/>
          </p:nvSpPr>
          <p:spPr>
            <a:xfrm>
              <a:off x="7912949" y="2905104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y9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3E7B52D-058E-FBEE-E8B3-E9103F305EFC}"/>
                </a:ext>
              </a:extLst>
            </p:cNvPr>
            <p:cNvSpPr txBox="1"/>
            <p:nvPr/>
          </p:nvSpPr>
          <p:spPr>
            <a:xfrm>
              <a:off x="8625203" y="3681245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y10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1558E2B-4DA3-EF6E-CFB2-4DE9CE9F356C}"/>
                </a:ext>
              </a:extLst>
            </p:cNvPr>
            <p:cNvSpPr txBox="1"/>
            <p:nvPr/>
          </p:nvSpPr>
          <p:spPr>
            <a:xfrm>
              <a:off x="9368203" y="3260622"/>
              <a:ext cx="556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y11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4DEA764-DE15-4FEB-45FF-2E2F709B2783}"/>
              </a:ext>
            </a:extLst>
          </p:cNvPr>
          <p:cNvGrpSpPr/>
          <p:nvPr/>
        </p:nvGrpSpPr>
        <p:grpSpPr>
          <a:xfrm>
            <a:off x="6753381" y="1367452"/>
            <a:ext cx="3027173" cy="1537652"/>
            <a:chOff x="6753381" y="1367452"/>
            <a:chExt cx="3027173" cy="1537652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D5208476-8439-1109-DB94-B0158D4FE99A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>
              <a:off x="6753381" y="1938250"/>
              <a:ext cx="983024" cy="4584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204D4DF-0A6E-4A0D-DFB8-C8DBFA755FDE}"/>
                    </a:ext>
                  </a:extLst>
                </p:cNvPr>
                <p:cNvSpPr txBox="1"/>
                <p:nvPr/>
              </p:nvSpPr>
              <p:spPr>
                <a:xfrm>
                  <a:off x="7736405" y="1367452"/>
                  <a:ext cx="2044149" cy="11415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Example: y7-to-y9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f>
                        <m:f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329,465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264,308</m:t>
                          </m:r>
                        </m:den>
                      </m:f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m:t>= </m:t>
                      </m:r>
                    </m:oMath>
                  </a14:m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1.247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204D4DF-0A6E-4A0D-DFB8-C8DBFA755F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6405" y="1367452"/>
                  <a:ext cx="2044149" cy="1141595"/>
                </a:xfrm>
                <a:prstGeom prst="rect">
                  <a:avLst/>
                </a:prstGeom>
                <a:blipFill>
                  <a:blip r:embed="rId3"/>
                  <a:stretch>
                    <a:fillRect l="-2484" t="-2198" r="-18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AFBC0B1-778C-06B3-926C-1515B85D3B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5349" y="2276394"/>
              <a:ext cx="68173" cy="6287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305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79527-756B-C2D7-E5F8-C4E5D48EB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7005"/>
          </a:xfrm>
        </p:spPr>
        <p:txBody>
          <a:bodyPr>
            <a:normAutofit fontScale="90000"/>
          </a:bodyPr>
          <a:lstStyle/>
          <a:p>
            <a:r>
              <a:rPr lang="en-US" dirty="0"/>
              <a:t>Calculate ratios across 2,000 replicate spectra </a:t>
            </a:r>
          </a:p>
        </p:txBody>
      </p:sp>
      <p:pic>
        <p:nvPicPr>
          <p:cNvPr id="6" name="Picture 5" descr="A row of colorful lines&#10;&#10;Description automatically generated with medium confidence">
            <a:extLst>
              <a:ext uri="{FF2B5EF4-FFF2-40B4-BE49-F238E27FC236}">
                <a16:creationId xmlns:a16="http://schemas.microsoft.com/office/drawing/2014/main" id="{A70C50A8-76F4-49C8-CCB2-8433FEF31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843" y="1117235"/>
            <a:ext cx="10290313" cy="57168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3AF75B-1389-C499-C2BC-DE49845C57AA}"/>
              </a:ext>
            </a:extLst>
          </p:cNvPr>
          <p:cNvSpPr/>
          <p:nvPr/>
        </p:nvSpPr>
        <p:spPr>
          <a:xfrm>
            <a:off x="10045148" y="1117235"/>
            <a:ext cx="1444487" cy="1798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8C01D5-C378-353B-57A4-0E979DF56E2B}"/>
              </a:ext>
            </a:extLst>
          </p:cNvPr>
          <p:cNvSpPr/>
          <p:nvPr/>
        </p:nvSpPr>
        <p:spPr>
          <a:xfrm>
            <a:off x="10131977" y="4858205"/>
            <a:ext cx="1221822" cy="1674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5ED552-9F50-2464-AC40-DDEF0E2871AE}"/>
              </a:ext>
            </a:extLst>
          </p:cNvPr>
          <p:cNvSpPr txBox="1"/>
          <p:nvPr/>
        </p:nvSpPr>
        <p:spPr>
          <a:xfrm>
            <a:off x="10045148" y="5169436"/>
            <a:ext cx="20899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Using an intra-spectrum ratio minimizes non-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poisson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noise effects (i.e. electrospray)</a:t>
            </a:r>
          </a:p>
        </p:txBody>
      </p:sp>
    </p:spTree>
    <p:extLst>
      <p:ext uri="{BB962C8B-B14F-4D97-AF65-F5344CB8AC3E}">
        <p14:creationId xmlns:p14="http://schemas.microsoft.com/office/powerpoint/2010/main" val="324635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7326B-C35B-9A04-35E2-CC48A8D24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058"/>
          </a:xfrm>
        </p:spPr>
        <p:txBody>
          <a:bodyPr/>
          <a:lstStyle/>
          <a:p>
            <a:r>
              <a:rPr lang="en-US" dirty="0"/>
              <a:t>Derivation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D29AFC5-F7EF-8A83-5CCF-A6857C0A8D4C}"/>
                  </a:ext>
                </a:extLst>
              </p:cNvPr>
              <p:cNvSpPr txBox="1"/>
              <p:nvPr/>
            </p:nvSpPr>
            <p:spPr>
              <a:xfrm>
                <a:off x="3023906" y="2224251"/>
                <a:ext cx="1746502" cy="8157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D29AFC5-F7EF-8A83-5CCF-A6857C0A8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906" y="2224251"/>
                <a:ext cx="1746502" cy="8157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0A600571-DD9D-4604-F2B6-9ECCC5F071A0}"/>
              </a:ext>
            </a:extLst>
          </p:cNvPr>
          <p:cNvSpPr txBox="1"/>
          <p:nvPr/>
        </p:nvSpPr>
        <p:spPr>
          <a:xfrm>
            <a:off x="1061874" y="1639475"/>
            <a:ext cx="1577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Peak area of fragment 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F57655A-6975-6C19-39F9-9F3EB8BBDB81}"/>
              </a:ext>
            </a:extLst>
          </p:cNvPr>
          <p:cNvCxnSpPr>
            <a:cxnSpLocks/>
          </p:cNvCxnSpPr>
          <p:nvPr/>
        </p:nvCxnSpPr>
        <p:spPr>
          <a:xfrm>
            <a:off x="2281073" y="2267908"/>
            <a:ext cx="494003" cy="3596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96FDF78-4472-9D7B-4EC2-D734D9BF0565}"/>
              </a:ext>
            </a:extLst>
          </p:cNvPr>
          <p:cNvSpPr txBox="1"/>
          <p:nvPr/>
        </p:nvSpPr>
        <p:spPr>
          <a:xfrm>
            <a:off x="2281073" y="3423536"/>
            <a:ext cx="1577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Fit parameter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DB65E3D-260E-95F4-ED75-517F01A30579}"/>
              </a:ext>
            </a:extLst>
          </p:cNvPr>
          <p:cNvCxnSpPr>
            <a:cxnSpLocks/>
          </p:cNvCxnSpPr>
          <p:nvPr/>
        </p:nvCxnSpPr>
        <p:spPr>
          <a:xfrm flipV="1">
            <a:off x="3394967" y="2914847"/>
            <a:ext cx="298905" cy="5025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C146C96-1403-A1B2-8FBF-7A9DE555683A}"/>
              </a:ext>
            </a:extLst>
          </p:cNvPr>
          <p:cNvSpPr txBox="1"/>
          <p:nvPr/>
        </p:nvSpPr>
        <p:spPr>
          <a:xfrm>
            <a:off x="3262168" y="1358822"/>
            <a:ext cx="1577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Number of 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C46E78E-85AB-DDE9-E48A-1EF71C93E162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4050672" y="2005153"/>
            <a:ext cx="213269" cy="219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5E51348-992E-9F23-3A3F-2809587DE32F}"/>
              </a:ext>
            </a:extLst>
          </p:cNvPr>
          <p:cNvSpPr txBox="1"/>
          <p:nvPr/>
        </p:nvSpPr>
        <p:spPr>
          <a:xfrm>
            <a:off x="4044324" y="3386807"/>
            <a:ext cx="1577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Injection time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7B68FD1-A2EC-2DC6-6C99-06554474CB58}"/>
              </a:ext>
            </a:extLst>
          </p:cNvPr>
          <p:cNvCxnSpPr>
            <a:cxnSpLocks/>
          </p:cNvCxnSpPr>
          <p:nvPr/>
        </p:nvCxnSpPr>
        <p:spPr>
          <a:xfrm flipH="1" flipV="1">
            <a:off x="4428637" y="3122691"/>
            <a:ext cx="172277" cy="2641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F55BE42D-BA29-7A0C-409E-D7A4F8BF2A14}"/>
              </a:ext>
            </a:extLst>
          </p:cNvPr>
          <p:cNvSpPr txBox="1"/>
          <p:nvPr/>
        </p:nvSpPr>
        <p:spPr>
          <a:xfrm>
            <a:off x="6622433" y="966653"/>
            <a:ext cx="2464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Ratio between two signals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4706C24-7D77-01EE-537D-3494A18B1C9C}"/>
              </a:ext>
            </a:extLst>
          </p:cNvPr>
          <p:cNvCxnSpPr>
            <a:cxnSpLocks/>
          </p:cNvCxnSpPr>
          <p:nvPr/>
        </p:nvCxnSpPr>
        <p:spPr>
          <a:xfrm>
            <a:off x="5621332" y="2588489"/>
            <a:ext cx="167675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9FEE0C4-C77E-8DB4-D079-BB18D1170CD6}"/>
                  </a:ext>
                </a:extLst>
              </p:cNvPr>
              <p:cNvSpPr txBox="1"/>
              <p:nvPr/>
            </p:nvSpPr>
            <p:spPr>
              <a:xfrm>
                <a:off x="7499395" y="2181025"/>
                <a:ext cx="2125429" cy="8794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9FEE0C4-C77E-8DB4-D079-BB18D1170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395" y="2181025"/>
                <a:ext cx="2125429" cy="8794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0BDC0FB-BC20-1142-152B-C6D25B1627B8}"/>
              </a:ext>
            </a:extLst>
          </p:cNvPr>
          <p:cNvCxnSpPr>
            <a:cxnSpLocks/>
          </p:cNvCxnSpPr>
          <p:nvPr/>
        </p:nvCxnSpPr>
        <p:spPr>
          <a:xfrm>
            <a:off x="7854707" y="1679608"/>
            <a:ext cx="213269" cy="4500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45E3A80-296B-A658-9A3C-D0CDF2EB12D9}"/>
                  </a:ext>
                </a:extLst>
              </p:cNvPr>
              <p:cNvSpPr txBox="1"/>
              <p:nvPr/>
            </p:nvSpPr>
            <p:spPr>
              <a:xfrm>
                <a:off x="9826134" y="2224251"/>
                <a:ext cx="21254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and t are constants</a:t>
                </a: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45E3A80-296B-A658-9A3C-D0CDF2EB1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6134" y="2224251"/>
                <a:ext cx="2125435" cy="646331"/>
              </a:xfrm>
              <a:prstGeom prst="rect">
                <a:avLst/>
              </a:prstGeom>
              <a:blipFill>
                <a:blip r:embed="rId4"/>
                <a:stretch>
                  <a:fillRect l="-2367" t="-5769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C8F8B10B-10BE-17D3-3C44-99CFD43FEE75}"/>
              </a:ext>
            </a:extLst>
          </p:cNvPr>
          <p:cNvSpPr txBox="1"/>
          <p:nvPr/>
        </p:nvSpPr>
        <p:spPr>
          <a:xfrm>
            <a:off x="7179554" y="5873027"/>
            <a:ext cx="3814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Propagation of errors to calculate the error in the ratio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FE78D3F-F5BB-6FFF-107D-DDD705C2E1E6}"/>
              </a:ext>
            </a:extLst>
          </p:cNvPr>
          <p:cNvCxnSpPr>
            <a:cxnSpLocks/>
          </p:cNvCxnSpPr>
          <p:nvPr/>
        </p:nvCxnSpPr>
        <p:spPr>
          <a:xfrm>
            <a:off x="9086981" y="3254749"/>
            <a:ext cx="0" cy="12164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C3BFDC7E-A87E-86F0-7ED7-005AECC2F27A}"/>
                  </a:ext>
                </a:extLst>
              </p:cNvPr>
              <p:cNvSpPr txBox="1"/>
              <p:nvPr/>
            </p:nvSpPr>
            <p:spPr>
              <a:xfrm>
                <a:off x="6459709" y="4549487"/>
                <a:ext cx="4616845" cy="1245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C3BFDC7E-A87E-86F0-7ED7-005AECC2F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709" y="4549487"/>
                <a:ext cx="4616845" cy="12452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TextBox 101">
            <a:extLst>
              <a:ext uri="{FF2B5EF4-FFF2-40B4-BE49-F238E27FC236}">
                <a16:creationId xmlns:a16="http://schemas.microsoft.com/office/drawing/2014/main" id="{11DA6442-D7FD-A8A2-C099-A321A5783A80}"/>
              </a:ext>
            </a:extLst>
          </p:cNvPr>
          <p:cNvSpPr txBox="1"/>
          <p:nvPr/>
        </p:nvSpPr>
        <p:spPr>
          <a:xfrm>
            <a:off x="9399494" y="18439"/>
            <a:ext cx="28300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MacCoss et al, Anal Chem (2001)</a:t>
            </a:r>
          </a:p>
          <a:p>
            <a:r>
              <a:rPr lang="en-US" sz="1400" dirty="0"/>
              <a:t>Canterbury, JASMS (2014)</a:t>
            </a:r>
          </a:p>
          <a:p>
            <a:r>
              <a:rPr lang="en-US" sz="1400" dirty="0"/>
              <a:t>Schwartz, Patent 7,109,474 (2004)</a:t>
            </a:r>
          </a:p>
        </p:txBody>
      </p:sp>
    </p:spTree>
    <p:extLst>
      <p:ext uri="{BB962C8B-B14F-4D97-AF65-F5344CB8AC3E}">
        <p14:creationId xmlns:p14="http://schemas.microsoft.com/office/powerpoint/2010/main" val="96260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3" grpId="0"/>
      <p:bldP spid="70" grpId="0"/>
      <p:bldP spid="76" grpId="0"/>
      <p:bldP spid="9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E79BD3-CAB0-9A24-36BC-679F48171751}"/>
                  </a:ext>
                </a:extLst>
              </p:cNvPr>
              <p:cNvSpPr txBox="1"/>
              <p:nvPr/>
            </p:nvSpPr>
            <p:spPr>
              <a:xfrm>
                <a:off x="8072901" y="4270072"/>
                <a:ext cx="2903661" cy="591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sSubSup>
                        <m:sSubSup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E79BD3-CAB0-9A24-36BC-679F48171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901" y="4270072"/>
                <a:ext cx="2903661" cy="591765"/>
              </a:xfrm>
              <a:prstGeom prst="rect">
                <a:avLst/>
              </a:prstGeom>
              <a:blipFill>
                <a:blip r:embed="rId2"/>
                <a:stretch>
                  <a:fillRect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B91122E-4E86-9F4A-C5F5-F21440F0B11E}"/>
              </a:ext>
            </a:extLst>
          </p:cNvPr>
          <p:cNvSpPr txBox="1"/>
          <p:nvPr/>
        </p:nvSpPr>
        <p:spPr>
          <a:xfrm>
            <a:off x="6241928" y="4169214"/>
            <a:ext cx="15770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total variance in a repeated measurement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27190C-84F4-546A-737F-400D540E5EB5}"/>
              </a:ext>
            </a:extLst>
          </p:cNvPr>
          <p:cNvSpPr txBox="1"/>
          <p:nvPr/>
        </p:nvSpPr>
        <p:spPr>
          <a:xfrm>
            <a:off x="7163090" y="3290304"/>
            <a:ext cx="2040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variance due to Poisson (shot) noise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878243-EB19-EB1B-079D-D37727A6BF00}"/>
              </a:ext>
            </a:extLst>
          </p:cNvPr>
          <p:cNvSpPr txBox="1"/>
          <p:nvPr/>
        </p:nvSpPr>
        <p:spPr>
          <a:xfrm>
            <a:off x="10377620" y="2987085"/>
            <a:ext cx="18770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variance due to all other noise sources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3DDC86-2735-EE31-9D41-B5FE2FBF4DFA}"/>
              </a:ext>
            </a:extLst>
          </p:cNvPr>
          <p:cNvCxnSpPr>
            <a:cxnSpLocks/>
          </p:cNvCxnSpPr>
          <p:nvPr/>
        </p:nvCxnSpPr>
        <p:spPr>
          <a:xfrm>
            <a:off x="8902653" y="3875079"/>
            <a:ext cx="496841" cy="5019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21CAB0-ACDD-CBD9-4AED-CBD65D642251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7818936" y="4475283"/>
            <a:ext cx="370999" cy="1094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52EC20-F259-E73D-F0B1-DFD2C308D1C1}"/>
              </a:ext>
            </a:extLst>
          </p:cNvPr>
          <p:cNvCxnSpPr>
            <a:cxnSpLocks/>
          </p:cNvCxnSpPr>
          <p:nvPr/>
        </p:nvCxnSpPr>
        <p:spPr>
          <a:xfrm flipH="1">
            <a:off x="10738024" y="3910415"/>
            <a:ext cx="324677" cy="3596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3FCFFFE6-766D-FE11-BD1B-F65AEFBDF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058"/>
          </a:xfrm>
        </p:spPr>
        <p:txBody>
          <a:bodyPr/>
          <a:lstStyle/>
          <a:p>
            <a:r>
              <a:rPr lang="en-US" dirty="0"/>
              <a:t>Derivation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C3D912-6D2D-C96C-337E-D3FE52561BE1}"/>
                  </a:ext>
                </a:extLst>
              </p:cNvPr>
              <p:cNvSpPr txBox="1"/>
              <p:nvPr/>
            </p:nvSpPr>
            <p:spPr>
              <a:xfrm>
                <a:off x="-211288" y="1519645"/>
                <a:ext cx="5856467" cy="1245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C3D912-6D2D-C96C-337E-D3FE52561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1288" y="1519645"/>
                <a:ext cx="5856467" cy="1245213"/>
              </a:xfrm>
              <a:prstGeom prst="rect">
                <a:avLst/>
              </a:prstGeom>
              <a:blipFill>
                <a:blip r:embed="rId3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76E83F-B8C2-F2BC-ADF9-C890A369C1C1}"/>
                  </a:ext>
                </a:extLst>
              </p:cNvPr>
              <p:cNvSpPr txBox="1"/>
              <p:nvPr/>
            </p:nvSpPr>
            <p:spPr>
              <a:xfrm>
                <a:off x="4129425" y="2686394"/>
                <a:ext cx="196657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Simplify, assuming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76E83F-B8C2-F2BC-ADF9-C890A369C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425" y="2686394"/>
                <a:ext cx="1966575" cy="923330"/>
              </a:xfrm>
              <a:prstGeom prst="rect">
                <a:avLst/>
              </a:prstGeom>
              <a:blipFill>
                <a:blip r:embed="rId4"/>
                <a:stretch>
                  <a:fillRect t="-3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B073E7B-D3FE-D246-B451-85D9B1C12501}"/>
                  </a:ext>
                </a:extLst>
              </p:cNvPr>
              <p:cNvSpPr txBox="1"/>
              <p:nvPr/>
            </p:nvSpPr>
            <p:spPr>
              <a:xfrm>
                <a:off x="485005" y="3558147"/>
                <a:ext cx="4442957" cy="1100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B073E7B-D3FE-D246-B451-85D9B1C125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05" y="3558147"/>
                <a:ext cx="4442957" cy="1100686"/>
              </a:xfrm>
              <a:prstGeom prst="rect">
                <a:avLst/>
              </a:prstGeom>
              <a:blipFill>
                <a:blip r:embed="rId5"/>
                <a:stretch>
                  <a:fillRect b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06B674-F3E9-AE39-B0F3-118503900D5C}"/>
              </a:ext>
            </a:extLst>
          </p:cNvPr>
          <p:cNvCxnSpPr/>
          <p:nvPr/>
        </p:nvCxnSpPr>
        <p:spPr>
          <a:xfrm>
            <a:off x="3447738" y="2874087"/>
            <a:ext cx="0" cy="6840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78820D-7F0E-58B7-0F26-F2C58D970C64}"/>
                  </a:ext>
                </a:extLst>
              </p:cNvPr>
              <p:cNvSpPr txBox="1"/>
              <p:nvPr/>
            </p:nvSpPr>
            <p:spPr>
              <a:xfrm>
                <a:off x="762717" y="5774937"/>
                <a:ext cx="1994731" cy="8157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78820D-7F0E-58B7-0F26-F2C58D970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717" y="5774937"/>
                <a:ext cx="1994731" cy="8157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5830E676-FC84-371E-E6E1-9564BF54635F}"/>
              </a:ext>
            </a:extLst>
          </p:cNvPr>
          <p:cNvSpPr txBox="1"/>
          <p:nvPr/>
        </p:nvSpPr>
        <p:spPr>
          <a:xfrm>
            <a:off x="496498" y="6524714"/>
            <a:ext cx="252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Peak area equation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D3FB8DF-B2B3-C684-6EC3-F27CE1FB4F6A}"/>
              </a:ext>
            </a:extLst>
          </p:cNvPr>
          <p:cNvCxnSpPr/>
          <p:nvPr/>
        </p:nvCxnSpPr>
        <p:spPr>
          <a:xfrm flipV="1">
            <a:off x="2308485" y="4658833"/>
            <a:ext cx="704538" cy="10274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7E8DD1B-47C7-3FE2-6390-91B096CDDB15}"/>
              </a:ext>
            </a:extLst>
          </p:cNvPr>
          <p:cNvCxnSpPr>
            <a:cxnSpLocks/>
          </p:cNvCxnSpPr>
          <p:nvPr/>
        </p:nvCxnSpPr>
        <p:spPr>
          <a:xfrm flipV="1">
            <a:off x="2460885" y="4658833"/>
            <a:ext cx="1424608" cy="11798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43EA657-8B68-C503-3BED-13CB364DD95D}"/>
              </a:ext>
            </a:extLst>
          </p:cNvPr>
          <p:cNvCxnSpPr>
            <a:cxnSpLocks/>
          </p:cNvCxnSpPr>
          <p:nvPr/>
        </p:nvCxnSpPr>
        <p:spPr>
          <a:xfrm>
            <a:off x="4379626" y="4669642"/>
            <a:ext cx="2246026" cy="127873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77FB5F7-2087-C166-361E-20F01C35EB19}"/>
                  </a:ext>
                </a:extLst>
              </p:cNvPr>
              <p:cNvSpPr txBox="1"/>
              <p:nvPr/>
            </p:nvSpPr>
            <p:spPr>
              <a:xfrm>
                <a:off x="6910843" y="5508735"/>
                <a:ext cx="4442957" cy="879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3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acc>
                              <m:accPr>
                                <m:chr m:val="̅"/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den>
                        </m:f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acc>
                              <m:accPr>
                                <m:chr m:val="̅"/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den>
                        </m:f>
                      </m:e>
                    </m:d>
                  </m:oMath>
                </a14:m>
                <a:r>
                  <a:rPr lang="en-US" sz="3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77FB5F7-2087-C166-361E-20F01C35E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843" y="5508735"/>
                <a:ext cx="4442957" cy="8792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Left Brace 35">
            <a:extLst>
              <a:ext uri="{FF2B5EF4-FFF2-40B4-BE49-F238E27FC236}">
                <a16:creationId xmlns:a16="http://schemas.microsoft.com/office/drawing/2014/main" id="{BDBA8A56-4DCD-68AD-0C01-A2655B5C91D9}"/>
              </a:ext>
            </a:extLst>
          </p:cNvPr>
          <p:cNvSpPr/>
          <p:nvPr/>
        </p:nvSpPr>
        <p:spPr>
          <a:xfrm rot="5400000">
            <a:off x="9228848" y="3761023"/>
            <a:ext cx="591764" cy="2903661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16CCF04-B473-0AE4-489C-E3A83CB7B6E5}"/>
              </a:ext>
            </a:extLst>
          </p:cNvPr>
          <p:cNvCxnSpPr>
            <a:cxnSpLocks/>
          </p:cNvCxnSpPr>
          <p:nvPr/>
        </p:nvCxnSpPr>
        <p:spPr>
          <a:xfrm flipV="1">
            <a:off x="9780869" y="2383436"/>
            <a:ext cx="0" cy="140825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27BC293-F585-DD8D-9E34-1B22200E84B0}"/>
                  </a:ext>
                </a:extLst>
              </p:cNvPr>
              <p:cNvSpPr txBox="1"/>
              <p:nvPr/>
            </p:nvSpPr>
            <p:spPr>
              <a:xfrm>
                <a:off x="6079373" y="928050"/>
                <a:ext cx="6016044" cy="1198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̅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den>
                          </m:f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̅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den>
                          </m:f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27BC293-F585-DD8D-9E34-1B22200E8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9373" y="928050"/>
                <a:ext cx="6016044" cy="11988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5DFA0185-4937-358B-64A7-110F25C284A6}"/>
              </a:ext>
            </a:extLst>
          </p:cNvPr>
          <p:cNvSpPr/>
          <p:nvPr/>
        </p:nvSpPr>
        <p:spPr>
          <a:xfrm>
            <a:off x="6241929" y="739155"/>
            <a:ext cx="5735212" cy="15243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A6292AD-6AAB-403E-8833-185367339556}"/>
              </a:ext>
            </a:extLst>
          </p:cNvPr>
          <p:cNvSpPr txBox="1"/>
          <p:nvPr/>
        </p:nvSpPr>
        <p:spPr>
          <a:xfrm>
            <a:off x="9399494" y="18439"/>
            <a:ext cx="28300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MacCoss et al, Anal Chem (2001)</a:t>
            </a:r>
          </a:p>
          <a:p>
            <a:r>
              <a:rPr lang="en-US" sz="1400" dirty="0"/>
              <a:t>Canterbury, JASMS (2014)</a:t>
            </a:r>
          </a:p>
          <a:p>
            <a:r>
              <a:rPr lang="en-US" sz="1400" dirty="0"/>
              <a:t>Schwartz, Patent 7,109,474 (2004)</a:t>
            </a:r>
          </a:p>
        </p:txBody>
      </p:sp>
    </p:spTree>
    <p:extLst>
      <p:ext uri="{BB962C8B-B14F-4D97-AF65-F5344CB8AC3E}">
        <p14:creationId xmlns:p14="http://schemas.microsoft.com/office/powerpoint/2010/main" val="95332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5" grpId="0"/>
      <p:bldP spid="16" grpId="0"/>
      <p:bldP spid="19" grpId="0"/>
      <p:bldP spid="20" grpId="0"/>
      <p:bldP spid="27" grpId="0"/>
      <p:bldP spid="36" grpId="0" animBg="1"/>
      <p:bldP spid="39" grpId="0"/>
      <p:bldP spid="4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873F7-8FC3-165D-0801-ABF1E6E9E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 to determine calibration (ions/sec)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FD8928-38E1-DC14-71A3-93480D2A4F79}"/>
                  </a:ext>
                </a:extLst>
              </p:cNvPr>
              <p:cNvSpPr txBox="1"/>
              <p:nvPr/>
            </p:nvSpPr>
            <p:spPr>
              <a:xfrm>
                <a:off x="2821278" y="3130551"/>
                <a:ext cx="6016044" cy="1198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̅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den>
                          </m:f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̅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den>
                          </m:f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FD8928-38E1-DC14-71A3-93480D2A4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278" y="3130551"/>
                <a:ext cx="6016044" cy="11988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5BBE4B-40F6-1A29-7DF8-3E575356E18E}"/>
              </a:ext>
            </a:extLst>
          </p:cNvPr>
          <p:cNvCxnSpPr>
            <a:cxnSpLocks/>
          </p:cNvCxnSpPr>
          <p:nvPr/>
        </p:nvCxnSpPr>
        <p:spPr>
          <a:xfrm>
            <a:off x="1854558" y="3026658"/>
            <a:ext cx="1107583" cy="7007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B925AF6-0036-4D43-02C9-89889922FE89}"/>
              </a:ext>
            </a:extLst>
          </p:cNvPr>
          <p:cNvSpPr txBox="1"/>
          <p:nvPr/>
        </p:nvSpPr>
        <p:spPr>
          <a:xfrm>
            <a:off x="670506" y="2328380"/>
            <a:ext cx="2368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variance in the ratio of peak areas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920B4E-B074-382A-B8F3-4418623FDC8C}"/>
              </a:ext>
            </a:extLst>
          </p:cNvPr>
          <p:cNvCxnSpPr>
            <a:cxnSpLocks/>
          </p:cNvCxnSpPr>
          <p:nvPr/>
        </p:nvCxnSpPr>
        <p:spPr>
          <a:xfrm>
            <a:off x="4250028" y="2781837"/>
            <a:ext cx="231820" cy="6471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ECF6052-9F7A-EAEA-9F81-BC514B2B1E0E}"/>
              </a:ext>
            </a:extLst>
          </p:cNvPr>
          <p:cNvSpPr txBox="1"/>
          <p:nvPr/>
        </p:nvSpPr>
        <p:spPr>
          <a:xfrm>
            <a:off x="3439464" y="2091014"/>
            <a:ext cx="1415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ratio of peak areas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2792F7-98B5-DBF5-EC5D-B61C8B501B4F}"/>
              </a:ext>
            </a:extLst>
          </p:cNvPr>
          <p:cNvCxnSpPr>
            <a:cxnSpLocks/>
          </p:cNvCxnSpPr>
          <p:nvPr/>
        </p:nvCxnSpPr>
        <p:spPr>
          <a:xfrm>
            <a:off x="6096000" y="2328380"/>
            <a:ext cx="0" cy="664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31FC475-1289-E2BD-A0EA-352AD713ADD9}"/>
              </a:ext>
            </a:extLst>
          </p:cNvPr>
          <p:cNvSpPr txBox="1"/>
          <p:nvPr/>
        </p:nvSpPr>
        <p:spPr>
          <a:xfrm>
            <a:off x="4713668" y="1613394"/>
            <a:ext cx="3240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= area of fragment peak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 = injection time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9F0307-6ACD-5F24-6FC8-D9E04E160FAF}"/>
              </a:ext>
            </a:extLst>
          </p:cNvPr>
          <p:cNvCxnSpPr>
            <a:cxnSpLocks/>
          </p:cNvCxnSpPr>
          <p:nvPr/>
        </p:nvCxnSpPr>
        <p:spPr>
          <a:xfrm flipH="1">
            <a:off x="7446136" y="2651545"/>
            <a:ext cx="508309" cy="7774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8A03B32-D9DB-5EB0-204D-5CABE64A3EDA}"/>
              </a:ext>
            </a:extLst>
          </p:cNvPr>
          <p:cNvSpPr txBox="1"/>
          <p:nvPr/>
        </p:nvSpPr>
        <p:spPr>
          <a:xfrm>
            <a:off x="7216933" y="2270276"/>
            <a:ext cx="324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Calibration factor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8580E4-43DC-A0C8-06CB-B2ECC7FA4800}"/>
              </a:ext>
            </a:extLst>
          </p:cNvPr>
          <p:cNvCxnSpPr>
            <a:cxnSpLocks/>
          </p:cNvCxnSpPr>
          <p:nvPr/>
        </p:nvCxnSpPr>
        <p:spPr>
          <a:xfrm flipH="1">
            <a:off x="8611543" y="3377053"/>
            <a:ext cx="1513666" cy="374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D7873D9-9E88-1353-D417-348BDDBDFC97}"/>
              </a:ext>
            </a:extLst>
          </p:cNvPr>
          <p:cNvSpPr txBox="1"/>
          <p:nvPr/>
        </p:nvSpPr>
        <p:spPr>
          <a:xfrm>
            <a:off x="9304580" y="2896030"/>
            <a:ext cx="2794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Signal Independent noise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A106D56-72F2-1F47-B9BF-4E702D5B9577}"/>
                  </a:ext>
                </a:extLst>
              </p:cNvPr>
              <p:cNvSpPr txBox="1"/>
              <p:nvPr/>
            </p:nvSpPr>
            <p:spPr>
              <a:xfrm>
                <a:off x="3253525" y="5221753"/>
                <a:ext cx="54280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            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            +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A106D56-72F2-1F47-B9BF-4E702D5B9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3525" y="5221753"/>
                <a:ext cx="5428024" cy="646331"/>
              </a:xfrm>
              <a:prstGeom prst="rect">
                <a:avLst/>
              </a:prstGeom>
              <a:blipFill>
                <a:blip r:embed="rId3"/>
                <a:stretch>
                  <a:fillRect t="-1923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Left Brace 30">
            <a:extLst>
              <a:ext uri="{FF2B5EF4-FFF2-40B4-BE49-F238E27FC236}">
                <a16:creationId xmlns:a16="http://schemas.microsoft.com/office/drawing/2014/main" id="{CCFD51A1-9F62-AE56-8F83-B84EB2098F79}"/>
              </a:ext>
            </a:extLst>
          </p:cNvPr>
          <p:cNvSpPr/>
          <p:nvPr/>
        </p:nvSpPr>
        <p:spPr>
          <a:xfrm rot="16200000">
            <a:off x="5736516" y="3496118"/>
            <a:ext cx="441333" cy="318682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FC8C5283-E577-DE0C-4331-D485306BC6E3}"/>
              </a:ext>
            </a:extLst>
          </p:cNvPr>
          <p:cNvSpPr/>
          <p:nvPr/>
        </p:nvSpPr>
        <p:spPr>
          <a:xfrm rot="16200000">
            <a:off x="7893662" y="4678141"/>
            <a:ext cx="441333" cy="82807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B13944B7-FC19-EAEA-B318-EB418BAD156F}"/>
              </a:ext>
            </a:extLst>
          </p:cNvPr>
          <p:cNvSpPr/>
          <p:nvPr/>
        </p:nvSpPr>
        <p:spPr>
          <a:xfrm rot="16200000">
            <a:off x="3338262" y="4654335"/>
            <a:ext cx="441333" cy="82807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868BCF-56D9-582B-9BAF-082ECB713CB9}"/>
              </a:ext>
            </a:extLst>
          </p:cNvPr>
          <p:cNvSpPr txBox="1"/>
          <p:nvPr/>
        </p:nvSpPr>
        <p:spPr>
          <a:xfrm>
            <a:off x="0" y="6386168"/>
            <a:ext cx="275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MacCoss et al, Anal Chem (2001)</a:t>
            </a:r>
          </a:p>
          <a:p>
            <a:r>
              <a:rPr lang="en-US" sz="1400" dirty="0"/>
              <a:t>Canterbury, JASMS (2014)</a:t>
            </a:r>
          </a:p>
        </p:txBody>
      </p:sp>
    </p:spTree>
    <p:extLst>
      <p:ext uri="{BB962C8B-B14F-4D97-AF65-F5344CB8AC3E}">
        <p14:creationId xmlns:p14="http://schemas.microsoft.com/office/powerpoint/2010/main" val="327432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32" grpId="0" animBg="1"/>
      <p:bldP spid="3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line with blue dots&#10;&#10;Description automatically generated">
            <a:extLst>
              <a:ext uri="{FF2B5EF4-FFF2-40B4-BE49-F238E27FC236}">
                <a16:creationId xmlns:a16="http://schemas.microsoft.com/office/drawing/2014/main" id="{48EBB4B2-4973-411E-B163-8930812FE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851" y="1654934"/>
            <a:ext cx="3794973" cy="4269345"/>
          </a:xfrm>
          <a:prstGeom prst="rect">
            <a:avLst/>
          </a:prstGeom>
        </p:spPr>
      </p:pic>
      <p:pic>
        <p:nvPicPr>
          <p:cNvPr id="8" name="Picture 7" descr="A red line with blue dots&#10;&#10;Description automatically generated">
            <a:extLst>
              <a:ext uri="{FF2B5EF4-FFF2-40B4-BE49-F238E27FC236}">
                <a16:creationId xmlns:a16="http://schemas.microsoft.com/office/drawing/2014/main" id="{9667108E-3341-5008-97D2-B4ECD49E2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776" y="1654934"/>
            <a:ext cx="3803560" cy="4279005"/>
          </a:xfrm>
          <a:prstGeom prst="rect">
            <a:avLst/>
          </a:prstGeom>
        </p:spPr>
      </p:pic>
      <p:pic>
        <p:nvPicPr>
          <p:cNvPr id="4" name="Picture 3" descr="A red line with blue dots&#10;&#10;Description automatically generated">
            <a:extLst>
              <a:ext uri="{FF2B5EF4-FFF2-40B4-BE49-F238E27FC236}">
                <a16:creationId xmlns:a16="http://schemas.microsoft.com/office/drawing/2014/main" id="{4A249A79-5523-5474-CF69-4AD8DD1CA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85" y="1654934"/>
            <a:ext cx="3794974" cy="42693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5FFF90-367D-3655-A7B7-F890712AA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895" y="378004"/>
            <a:ext cx="11113394" cy="909884"/>
          </a:xfrm>
        </p:spPr>
        <p:txBody>
          <a:bodyPr/>
          <a:lstStyle/>
          <a:p>
            <a:r>
              <a:rPr lang="en-US" dirty="0"/>
              <a:t>Calibration plots for Astral, Stellar, and Orbitrap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A1BA03-815E-BEC5-57BB-B2694D0493CB}"/>
              </a:ext>
            </a:extLst>
          </p:cNvPr>
          <p:cNvSpPr txBox="1"/>
          <p:nvPr/>
        </p:nvSpPr>
        <p:spPr>
          <a:xfrm>
            <a:off x="10605585" y="6479996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Chris Hsu</a:t>
            </a:r>
          </a:p>
        </p:txBody>
      </p:sp>
    </p:spTree>
    <p:extLst>
      <p:ext uri="{BB962C8B-B14F-4D97-AF65-F5344CB8AC3E}">
        <p14:creationId xmlns:p14="http://schemas.microsoft.com/office/powerpoint/2010/main" val="17140802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E818B6-717B-462B-B766-045AA0A2F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sources of noise?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4E93A3-C92A-450C-BB75-851350C0A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9176" cy="1348740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Chemical noise (aka interference)</a:t>
            </a:r>
          </a:p>
          <a:p>
            <a:pPr lvl="1"/>
            <a:r>
              <a:rPr lang="en-US"/>
              <a:t>Interactions with other molecules in:</a:t>
            </a:r>
          </a:p>
          <a:p>
            <a:pPr lvl="2"/>
            <a:r>
              <a:rPr lang="en-US"/>
              <a:t>Sample</a:t>
            </a:r>
          </a:p>
          <a:p>
            <a:pPr lvl="2"/>
            <a:r>
              <a:rPr lang="en-US"/>
              <a:t>Room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2D80A7-8A75-48BA-BA8D-4FEC41A9E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225" y="1825625"/>
            <a:ext cx="4210638" cy="4115374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CD5D936-79D1-4EAF-90E6-204EFA9B9C60}"/>
              </a:ext>
            </a:extLst>
          </p:cNvPr>
          <p:cNvSpPr txBox="1">
            <a:spLocks/>
          </p:cNvSpPr>
          <p:nvPr/>
        </p:nvSpPr>
        <p:spPr>
          <a:xfrm>
            <a:off x="838200" y="3548954"/>
            <a:ext cx="5599176" cy="2392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Environmental noise</a:t>
            </a:r>
          </a:p>
          <a:p>
            <a:pPr lvl="1"/>
            <a:r>
              <a:rPr lang="en-US"/>
              <a:t>Frequencies that are picked up by RF detection electronics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F060BB-DB1B-4840-A7BD-D0D687E6C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221" y="1273468"/>
            <a:ext cx="6988384" cy="227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0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6DD43-5423-4931-BD27-8DF30203B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Transducer Circuit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9477644-8683-4ED5-AA07-66DEBD279F10}"/>
              </a:ext>
            </a:extLst>
          </p:cNvPr>
          <p:cNvCxnSpPr>
            <a:cxnSpLocks/>
          </p:cNvCxnSpPr>
          <p:nvPr/>
        </p:nvCxnSpPr>
        <p:spPr>
          <a:xfrm>
            <a:off x="1620253" y="3104147"/>
            <a:ext cx="1139222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4C9C98A-F9FD-48FD-9148-46958A2E5627}"/>
              </a:ext>
            </a:extLst>
          </p:cNvPr>
          <p:cNvSpPr txBox="1"/>
          <p:nvPr/>
        </p:nvSpPr>
        <p:spPr>
          <a:xfrm>
            <a:off x="1743236" y="2300951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Signal</a:t>
            </a:r>
          </a:p>
        </p:txBody>
      </p:sp>
      <p:sp>
        <p:nvSpPr>
          <p:cNvPr id="13" name="Flowchart: Stored Data 12">
            <a:extLst>
              <a:ext uri="{FF2B5EF4-FFF2-40B4-BE49-F238E27FC236}">
                <a16:creationId xmlns:a16="http://schemas.microsoft.com/office/drawing/2014/main" id="{7407B06B-0B5C-472D-9CE1-9763A87B3918}"/>
              </a:ext>
            </a:extLst>
          </p:cNvPr>
          <p:cNvSpPr/>
          <p:nvPr/>
        </p:nvSpPr>
        <p:spPr>
          <a:xfrm rot="10800000">
            <a:off x="2759476" y="2799355"/>
            <a:ext cx="1026695" cy="609583"/>
          </a:xfrm>
          <a:prstGeom prst="flowChartOnlineStorag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9721E41-97F8-4056-BBAE-E237B1DE0194}"/>
              </a:ext>
            </a:extLst>
          </p:cNvPr>
          <p:cNvSpPr/>
          <p:nvPr/>
        </p:nvSpPr>
        <p:spPr>
          <a:xfrm rot="5400000">
            <a:off x="4636168" y="2781304"/>
            <a:ext cx="745958" cy="645687"/>
          </a:xfrm>
          <a:prstGeom prst="triangl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E5B2A7-A4EB-41D7-8566-06650547FBFE}"/>
              </a:ext>
            </a:extLst>
          </p:cNvPr>
          <p:cNvCxnSpPr>
            <a:stCxn id="13" idx="1"/>
            <a:endCxn id="14" idx="3"/>
          </p:cNvCxnSpPr>
          <p:nvPr/>
        </p:nvCxnSpPr>
        <p:spPr>
          <a:xfrm>
            <a:off x="3786171" y="3104146"/>
            <a:ext cx="900133" cy="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CA888C7-85AC-4D73-B95E-5D42E6CCB0D6}"/>
              </a:ext>
            </a:extLst>
          </p:cNvPr>
          <p:cNvSpPr/>
          <p:nvPr/>
        </p:nvSpPr>
        <p:spPr>
          <a:xfrm>
            <a:off x="6232123" y="2738649"/>
            <a:ext cx="938463" cy="70639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1CFB8F-0EC6-4499-848F-1BF9A947361A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5331991" y="3104146"/>
            <a:ext cx="900133" cy="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AA6D12E-66D0-418A-9051-4B7D58BCB077}"/>
              </a:ext>
            </a:extLst>
          </p:cNvPr>
          <p:cNvSpPr/>
          <p:nvPr/>
        </p:nvSpPr>
        <p:spPr>
          <a:xfrm>
            <a:off x="8197516" y="2927230"/>
            <a:ext cx="1604210" cy="329230"/>
          </a:xfrm>
          <a:prstGeom prst="rect">
            <a:avLst/>
          </a:prstGeom>
          <a:solidFill>
            <a:schemeClr val="bg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1 2 3 4 5 6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D2843D9-8901-4C97-ACDC-C85C7AD95DE3}"/>
              </a:ext>
            </a:extLst>
          </p:cNvPr>
          <p:cNvCxnSpPr>
            <a:stCxn id="20" idx="3"/>
            <a:endCxn id="24" idx="1"/>
          </p:cNvCxnSpPr>
          <p:nvPr/>
        </p:nvCxnSpPr>
        <p:spPr>
          <a:xfrm flipV="1">
            <a:off x="7170586" y="3091845"/>
            <a:ext cx="1026930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7D5716A-834E-4B2A-9524-C75477B6A19E}"/>
              </a:ext>
            </a:extLst>
          </p:cNvPr>
          <p:cNvSpPr txBox="1"/>
          <p:nvPr/>
        </p:nvSpPr>
        <p:spPr>
          <a:xfrm>
            <a:off x="2731882" y="2309898"/>
            <a:ext cx="1127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chemeClr val="accent1"/>
                </a:solidFill>
              </a:rPr>
              <a:t>Tranducer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9BACDB-E9EA-4B5E-88E9-AC05950F8FC7}"/>
              </a:ext>
            </a:extLst>
          </p:cNvPr>
          <p:cNvSpPr txBox="1"/>
          <p:nvPr/>
        </p:nvSpPr>
        <p:spPr>
          <a:xfrm>
            <a:off x="4381204" y="2300951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Amplifier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ED8B64-FF0F-4741-98E1-6DC7CE26DB12}"/>
              </a:ext>
            </a:extLst>
          </p:cNvPr>
          <p:cNvSpPr txBox="1"/>
          <p:nvPr/>
        </p:nvSpPr>
        <p:spPr>
          <a:xfrm>
            <a:off x="5951786" y="1807837"/>
            <a:ext cx="1499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2"/>
                </a:solidFill>
              </a:rPr>
              <a:t>Analog to Digital Converter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B280E9-1856-4752-BCC3-266E2626D880}"/>
              </a:ext>
            </a:extLst>
          </p:cNvPr>
          <p:cNvSpPr txBox="1"/>
          <p:nvPr/>
        </p:nvSpPr>
        <p:spPr>
          <a:xfrm>
            <a:off x="8197516" y="2369317"/>
            <a:ext cx="149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Readout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C333B9-5AA3-4160-847A-DCC7C6398C1A}"/>
              </a:ext>
            </a:extLst>
          </p:cNvPr>
          <p:cNvSpPr txBox="1"/>
          <p:nvPr/>
        </p:nvSpPr>
        <p:spPr>
          <a:xfrm>
            <a:off x="1360775" y="3761874"/>
            <a:ext cx="1718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Current = </a:t>
            </a:r>
            <a:r>
              <a:rPr lang="en-US" sz="2800" err="1"/>
              <a:t>i</a:t>
            </a:r>
            <a:endParaRPr lang="en-US" sz="28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B9B4BA-E3A0-421A-9A2A-5428679EE9EC}"/>
              </a:ext>
            </a:extLst>
          </p:cNvPr>
          <p:cNvSpPr txBox="1"/>
          <p:nvPr/>
        </p:nvSpPr>
        <p:spPr>
          <a:xfrm>
            <a:off x="3920285" y="3757664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k*</a:t>
            </a:r>
            <a:r>
              <a:rPr lang="en-US" sz="2800" err="1"/>
              <a:t>i</a:t>
            </a:r>
            <a:endParaRPr lang="en-US" sz="28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B5E0D5-BF34-44A0-B737-5B46AD324A8A}"/>
              </a:ext>
            </a:extLst>
          </p:cNvPr>
          <p:cNvSpPr txBox="1"/>
          <p:nvPr/>
        </p:nvSpPr>
        <p:spPr>
          <a:xfrm>
            <a:off x="5232868" y="3761874"/>
            <a:ext cx="1098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v = f(</a:t>
            </a:r>
            <a:r>
              <a:rPr lang="en-US" sz="2800" err="1"/>
              <a:t>i</a:t>
            </a:r>
            <a:r>
              <a:rPr lang="en-US" sz="2800"/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B80FB4C-BA73-41E5-84C2-8AE067F08267}"/>
              </a:ext>
            </a:extLst>
          </p:cNvPr>
          <p:cNvSpPr txBox="1"/>
          <p:nvPr/>
        </p:nvSpPr>
        <p:spPr>
          <a:xfrm>
            <a:off x="8012914" y="3753853"/>
            <a:ext cx="19734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/>
              <a:t>Number </a:t>
            </a:r>
          </a:p>
        </p:txBody>
      </p:sp>
    </p:spTree>
    <p:extLst>
      <p:ext uri="{BB962C8B-B14F-4D97-AF65-F5344CB8AC3E}">
        <p14:creationId xmlns:p14="http://schemas.microsoft.com/office/powerpoint/2010/main" val="30876753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45C526-9C65-4181-B00B-5523DDF0F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Examples: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AB6E07-7297-49C5-9E9E-DC8F154FB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/>
              <a:t>Dolby noise reduction: </a:t>
            </a:r>
            <a:r>
              <a:rPr lang="en-US" sz="3200"/>
              <a:t>perform FFT, remove high frequency portion of the spectrum, inverse FFT</a:t>
            </a:r>
          </a:p>
          <a:p>
            <a:r>
              <a:rPr lang="en-US" sz="3200" b="1"/>
              <a:t>Noise cancelling headphones:</a:t>
            </a:r>
            <a:r>
              <a:rPr lang="en-US" sz="3200"/>
              <a:t> A microphone records what is happening outside and the exact opposite frequency is applied to cancel those sounds out.</a:t>
            </a:r>
          </a:p>
        </p:txBody>
      </p:sp>
    </p:spTree>
    <p:extLst>
      <p:ext uri="{BB962C8B-B14F-4D97-AF65-F5344CB8AC3E}">
        <p14:creationId xmlns:p14="http://schemas.microsoft.com/office/powerpoint/2010/main" val="12160610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C73A6-FEBE-450B-AB77-842AD3198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000"/>
            <a:ext cx="10515600" cy="1325563"/>
          </a:xfrm>
        </p:spPr>
        <p:txBody>
          <a:bodyPr/>
          <a:lstStyle/>
          <a:p>
            <a:r>
              <a:rPr lang="en-US"/>
              <a:t>Precision vs Accuracy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7966EA-8443-468D-90A0-A8E8BCF45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255" y="1538288"/>
            <a:ext cx="8033939" cy="27407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2F6925-1CBD-487A-87EB-46BFE2BE9CDF}"/>
              </a:ext>
            </a:extLst>
          </p:cNvPr>
          <p:cNvSpPr txBox="1"/>
          <p:nvPr/>
        </p:nvSpPr>
        <p:spPr>
          <a:xfrm>
            <a:off x="1708480" y="5217074"/>
            <a:ext cx="87750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>
                <a:solidFill>
                  <a:srgbClr val="000000"/>
                </a:solidFill>
                <a:effectLst/>
                <a:latin typeface="equity-text-b"/>
              </a:rPr>
              <a:t>Precision</a:t>
            </a:r>
            <a:r>
              <a:rPr lang="en-US" sz="2000" b="0" i="0">
                <a:solidFill>
                  <a:srgbClr val="000000"/>
                </a:solidFill>
                <a:effectLst/>
                <a:latin typeface="equity-text-b"/>
              </a:rPr>
              <a:t> is about taking multiple attempts—such as shots, guesses, or measurements—and having all of them end up very close to each other.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>
                <a:solidFill>
                  <a:srgbClr val="000000"/>
                </a:solidFill>
                <a:effectLst/>
                <a:latin typeface="equity-text-b"/>
              </a:rPr>
              <a:t>Accuracy</a:t>
            </a:r>
            <a:r>
              <a:rPr lang="en-US" sz="2000" b="0" i="0">
                <a:solidFill>
                  <a:srgbClr val="000000"/>
                </a:solidFill>
                <a:effectLst/>
                <a:latin typeface="equity-text-b"/>
              </a:rPr>
              <a:t> is about having your attempts land at the true or desired location.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5084601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B1092-6645-D3A7-B78D-AADD15EE7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D442D-85BF-4522-1824-FB4295926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two methods for making a measurement and they give different results.</a:t>
            </a:r>
          </a:p>
          <a:p>
            <a:r>
              <a:rPr lang="en-US" dirty="0"/>
              <a:t>How do you assess if there is a bias?</a:t>
            </a:r>
          </a:p>
          <a:p>
            <a:pPr lvl="1"/>
            <a:r>
              <a:rPr lang="en-US" dirty="0"/>
              <a:t>Any systematic error that could distort the accuracy of the research findings</a:t>
            </a:r>
          </a:p>
          <a:p>
            <a:r>
              <a:rPr lang="en-US" dirty="0"/>
              <a:t>Sometimes a new method is developed, and we need to compare the new method with the existing one regarded as a “reference method”.</a:t>
            </a:r>
          </a:p>
          <a:p>
            <a:r>
              <a:rPr lang="en-US" dirty="0"/>
              <a:t>Frequently, however, we cannot regard either method as giving the true value of the quantity being measured</a:t>
            </a:r>
          </a:p>
          <a:p>
            <a:r>
              <a:rPr lang="en-US" dirty="0"/>
              <a:t> "Do the two methods of measurement agree sufficiently closely?"</a:t>
            </a:r>
          </a:p>
        </p:txBody>
      </p:sp>
    </p:spTree>
    <p:extLst>
      <p:ext uri="{BB962C8B-B14F-4D97-AF65-F5344CB8AC3E}">
        <p14:creationId xmlns:p14="http://schemas.microsoft.com/office/powerpoint/2010/main" val="5368404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7A67A-087B-B22D-F0D2-0B8697495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204"/>
            <a:ext cx="10515600" cy="1325563"/>
          </a:xfrm>
        </p:spPr>
        <p:txBody>
          <a:bodyPr/>
          <a:lstStyle/>
          <a:p>
            <a:r>
              <a:rPr lang="en-US" dirty="0"/>
              <a:t>What does this tell you?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4280CE-B8D2-D40A-8EFF-B5CCED197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458" y="1103518"/>
            <a:ext cx="5476774" cy="5403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7B63CC-F57A-6278-8D73-6E7221BEB888}"/>
              </a:ext>
            </a:extLst>
          </p:cNvPr>
          <p:cNvSpPr txBox="1"/>
          <p:nvPr/>
        </p:nvSpPr>
        <p:spPr>
          <a:xfrm>
            <a:off x="8951495" y="6478895"/>
            <a:ext cx="3086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Altman and Bland, The Statistician 1983</a:t>
            </a:r>
          </a:p>
        </p:txBody>
      </p:sp>
    </p:spTree>
    <p:extLst>
      <p:ext uri="{BB962C8B-B14F-4D97-AF65-F5344CB8AC3E}">
        <p14:creationId xmlns:p14="http://schemas.microsoft.com/office/powerpoint/2010/main" val="31941594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CD857-2868-EE41-9CD3-9789D73F7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Bland-Altman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140668-0F78-9727-58FC-FECAD77BE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190" y="1690688"/>
            <a:ext cx="6689558" cy="48342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193F85-35CD-AA23-6836-E1A42037B678}"/>
              </a:ext>
            </a:extLst>
          </p:cNvPr>
          <p:cNvSpPr txBox="1"/>
          <p:nvPr/>
        </p:nvSpPr>
        <p:spPr>
          <a:xfrm>
            <a:off x="8951495" y="6478895"/>
            <a:ext cx="3086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Altman and Bland, The Statistician 1983</a:t>
            </a:r>
          </a:p>
        </p:txBody>
      </p:sp>
    </p:spTree>
    <p:extLst>
      <p:ext uri="{BB962C8B-B14F-4D97-AF65-F5344CB8AC3E}">
        <p14:creationId xmlns:p14="http://schemas.microsoft.com/office/powerpoint/2010/main" val="3702440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55370-F08F-3D90-15FD-775A207FE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 if there is a bias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745F9B-A771-3A46-1F0C-5FBA483CB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04883"/>
            <a:ext cx="4397943" cy="41282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55E4E7-E49D-017E-0C11-84C9147C8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231" y="2342983"/>
            <a:ext cx="5476569" cy="36034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3A0A03-68FD-305C-A3EE-18CBE8ED5A46}"/>
              </a:ext>
            </a:extLst>
          </p:cNvPr>
          <p:cNvSpPr txBox="1"/>
          <p:nvPr/>
        </p:nvSpPr>
        <p:spPr>
          <a:xfrm>
            <a:off x="471638" y="6439301"/>
            <a:ext cx="5488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ventricular ejection fraction plotted to Illustrate Bias</a:t>
            </a:r>
          </a:p>
        </p:txBody>
      </p:sp>
    </p:spTree>
    <p:extLst>
      <p:ext uri="{BB962C8B-B14F-4D97-AF65-F5344CB8AC3E}">
        <p14:creationId xmlns:p14="http://schemas.microsoft.com/office/powerpoint/2010/main" val="34998546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42C77-BA69-BC6A-A5AE-0320E0DBE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830"/>
            <a:ext cx="10515600" cy="1325563"/>
          </a:xfrm>
        </p:spPr>
        <p:txBody>
          <a:bodyPr/>
          <a:lstStyle/>
          <a:p>
            <a:r>
              <a:rPr lang="en-US" dirty="0"/>
              <a:t>Measurement Error Simulation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BDE01A-BD6E-710C-665A-83CBA96943D0}"/>
              </a:ext>
            </a:extLst>
          </p:cNvPr>
          <p:cNvSpPr txBox="1"/>
          <p:nvPr/>
        </p:nvSpPr>
        <p:spPr>
          <a:xfrm>
            <a:off x="3021563" y="6309505"/>
            <a:ext cx="9088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https://claude.site/artifacts/2e700dd0-43c8-4b19-9be7-971e9d190360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0D1AF7-A853-E80A-BA87-B3ED03C4C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716" y="1475959"/>
            <a:ext cx="4396641" cy="39060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FDEA3F-9391-D121-9952-9B1609753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817" y="1213881"/>
            <a:ext cx="3580738" cy="443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977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3DA5E-FD9D-90E3-B911-F8F0A856A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 Simulation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0F0C6C-2EC1-B4BF-146E-3EC47562E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48" y="2183363"/>
            <a:ext cx="4765971" cy="43095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FC3BD4-11CD-CAC5-3491-D1D2599B4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509" y="2183363"/>
            <a:ext cx="3729612" cy="462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420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4C4D-1F2C-4938-A164-1FAC3B9BE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Transducers are similar for photons and 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E419FF-C6A7-4CA0-B06F-87AC6BDF2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205038"/>
            <a:ext cx="4667250" cy="1866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DD7FF0-D1DA-4D45-9B69-05885F5F6947}"/>
              </a:ext>
            </a:extLst>
          </p:cNvPr>
          <p:cNvSpPr txBox="1"/>
          <p:nvPr/>
        </p:nvSpPr>
        <p:spPr>
          <a:xfrm>
            <a:off x="1552575" y="1690688"/>
            <a:ext cx="216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Photomultiplier Tube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628801-B58F-444B-BCCB-08FDFAAD2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804" y="4703722"/>
            <a:ext cx="3829760" cy="1546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DCAA75-5F58-4F66-851B-97E07D693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4351" y="2060020"/>
            <a:ext cx="3384850" cy="2190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95AF5B-53F1-43D7-B240-B2E942C7D7DB}"/>
              </a:ext>
            </a:extLst>
          </p:cNvPr>
          <p:cNvSpPr txBox="1"/>
          <p:nvPr/>
        </p:nvSpPr>
        <p:spPr>
          <a:xfrm>
            <a:off x="8123568" y="1690688"/>
            <a:ext cx="1937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Electron Multiplier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878072-1EB4-4EB6-B41C-CB74F9FF1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6403" y="4503697"/>
            <a:ext cx="2872371" cy="21542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9A77CE-D0ED-464F-8DB3-14131423DE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8408" y="4330025"/>
            <a:ext cx="2597283" cy="233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239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C53B2-D82B-4D04-9B9E-6A205CBBD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Important aspects of ADCs (digital conversion)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0E861-6333-427E-93CF-217895741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50" y="1987550"/>
            <a:ext cx="3838575" cy="4351338"/>
          </a:xfrm>
        </p:spPr>
        <p:txBody>
          <a:bodyPr>
            <a:normAutofit/>
          </a:bodyPr>
          <a:lstStyle/>
          <a:p>
            <a:r>
              <a:rPr lang="en-US" sz="3200"/>
              <a:t>Sampling Rate</a:t>
            </a:r>
          </a:p>
          <a:p>
            <a:pPr lvl="1"/>
            <a:r>
              <a:rPr lang="en-US" sz="2800"/>
              <a:t>How fast the ADC can convert the signal?</a:t>
            </a:r>
          </a:p>
          <a:p>
            <a:r>
              <a:rPr lang="en-US" sz="3200"/>
              <a:t>Bit resolution</a:t>
            </a:r>
          </a:p>
          <a:p>
            <a:pPr lvl="1"/>
            <a:r>
              <a:rPr lang="en-US" sz="2800"/>
              <a:t>How much accuracy can the ADC convert from analog to digital?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CEEDF9-F10C-4221-AB88-4A31E45E4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106" y="1690688"/>
            <a:ext cx="3999992" cy="479537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09B1AC3-13AF-41DF-ACDE-A5123CCCD1BC}"/>
              </a:ext>
            </a:extLst>
          </p:cNvPr>
          <p:cNvGrpSpPr/>
          <p:nvPr/>
        </p:nvGrpSpPr>
        <p:grpSpPr>
          <a:xfrm>
            <a:off x="6302967" y="2408555"/>
            <a:ext cx="4969703" cy="3359644"/>
            <a:chOff x="6302967" y="2408555"/>
            <a:chExt cx="4969703" cy="33596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E63632B-E917-4BA8-9282-FC2468B07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3522" y="2408555"/>
              <a:ext cx="4949148" cy="214677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6E7070E-05AB-4738-8B3B-B5D8B3722079}"/>
                </a:ext>
              </a:extLst>
            </p:cNvPr>
            <p:cNvSpPr txBox="1"/>
            <p:nvPr/>
          </p:nvSpPr>
          <p:spPr>
            <a:xfrm>
              <a:off x="6302967" y="4752536"/>
              <a:ext cx="492859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/>
                <a:t>3-bit ADC can provide 2</a:t>
              </a:r>
              <a:r>
                <a:rPr lang="en-US" sz="2000" baseline="30000"/>
                <a:t>3</a:t>
              </a:r>
              <a:r>
                <a:rPr lang="en-US" sz="2000"/>
                <a:t> divisions (8) in signal</a:t>
              </a:r>
            </a:p>
            <a:p>
              <a:r>
                <a:rPr lang="en-US" sz="2000"/>
                <a:t>8-bit ADC = 256 division</a:t>
              </a:r>
            </a:p>
            <a:p>
              <a:r>
                <a:rPr lang="en-US" sz="2000"/>
                <a:t>16-bit ADC = 65536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746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C4A647-F0C2-C6BF-672E-D19E53E1C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ADC Bit Resolution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2BA29B-CE1D-9D06-EE83-83A3F14E1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68" y="2140529"/>
            <a:ext cx="5965449" cy="32532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C5A6DE-7A8F-885D-DCEB-EF893D9C9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407" y="2140529"/>
            <a:ext cx="5967703" cy="32532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2C6FF6-9C24-1511-4B72-7C8110AEF085}"/>
              </a:ext>
            </a:extLst>
          </p:cNvPr>
          <p:cNvSpPr txBox="1"/>
          <p:nvPr/>
        </p:nvSpPr>
        <p:spPr>
          <a:xfrm>
            <a:off x="4943045" y="6308209"/>
            <a:ext cx="7065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https://claude.site/artifacts/47f9c1a3-6103-4c80-8746-e5797836833c</a:t>
            </a:r>
          </a:p>
        </p:txBody>
      </p:sp>
    </p:spTree>
    <p:extLst>
      <p:ext uri="{BB962C8B-B14F-4D97-AF65-F5344CB8AC3E}">
        <p14:creationId xmlns:p14="http://schemas.microsoft.com/office/powerpoint/2010/main" val="1251358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BF773-C727-12F9-65FA-11925B739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BD8F27-17E8-EFF5-E723-029CDCC40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ADC Bit Resolution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DA5D8C-E56C-E821-2F67-A6E578DAD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3" y="1828800"/>
            <a:ext cx="5848688" cy="33060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E89D75-F38A-5C6A-3435-9A97AE514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289" y="1828800"/>
            <a:ext cx="5848688" cy="32773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EEB59C-9F18-8A69-0E4B-65D94751A3A0}"/>
              </a:ext>
            </a:extLst>
          </p:cNvPr>
          <p:cNvSpPr txBox="1"/>
          <p:nvPr/>
        </p:nvSpPr>
        <p:spPr>
          <a:xfrm>
            <a:off x="4943045" y="6308209"/>
            <a:ext cx="7065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https://claude.site/artifacts/47f9c1a3-6103-4c80-8746-e5797836833c</a:t>
            </a:r>
          </a:p>
        </p:txBody>
      </p:sp>
    </p:spTree>
    <p:extLst>
      <p:ext uri="{BB962C8B-B14F-4D97-AF65-F5344CB8AC3E}">
        <p14:creationId xmlns:p14="http://schemas.microsoft.com/office/powerpoint/2010/main" val="2763749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9327C-275F-0620-BE08-BA496B38E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ADC Bit Resolution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F15D29-A1F8-26AD-D53B-F46B43FA9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847" y="2297686"/>
            <a:ext cx="2801177" cy="1903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1BEFC9-B344-4908-2BBD-3FDE1DCFD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4" y="2297687"/>
            <a:ext cx="2787301" cy="19039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D985CB-2219-279F-9A7D-51F5A37DA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696" y="2297686"/>
            <a:ext cx="2850320" cy="1903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6AF792-6DD8-0CB6-4F91-EFC3103B4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7688" y="2297687"/>
            <a:ext cx="2850320" cy="192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33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DF155-F7DD-49E6-9DEF-F89FD64C9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noise?</a:t>
            </a:r>
          </a:p>
        </p:txBody>
      </p:sp>
    </p:spTree>
    <p:extLst>
      <p:ext uri="{BB962C8B-B14F-4D97-AF65-F5344CB8AC3E}">
        <p14:creationId xmlns:p14="http://schemas.microsoft.com/office/powerpoint/2010/main" val="2185606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1197</Words>
  <Application>Microsoft Office PowerPoint</Application>
  <PresentationFormat>Widescreen</PresentationFormat>
  <Paragraphs>194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Aptos</vt:lpstr>
      <vt:lpstr>Aptos Display</vt:lpstr>
      <vt:lpstr>Arial</vt:lpstr>
      <vt:lpstr>Calibri</vt:lpstr>
      <vt:lpstr>Calibri Light</vt:lpstr>
      <vt:lpstr>Cambria Math</vt:lpstr>
      <vt:lpstr>equity-text-b</vt:lpstr>
      <vt:lpstr>Times New Roman</vt:lpstr>
      <vt:lpstr>Office Theme</vt:lpstr>
      <vt:lpstr>1_Office Theme</vt:lpstr>
      <vt:lpstr>What is signal?</vt:lpstr>
      <vt:lpstr>What is signal?</vt:lpstr>
      <vt:lpstr>Simple Transducer Circuit</vt:lpstr>
      <vt:lpstr>Transducers are similar for photons and ions</vt:lpstr>
      <vt:lpstr>Important aspects of ADCs (digital conversion)</vt:lpstr>
      <vt:lpstr>ADC Bit Resolution</vt:lpstr>
      <vt:lpstr>ADC Bit Resolution</vt:lpstr>
      <vt:lpstr>ADC Bit Resolution</vt:lpstr>
      <vt:lpstr>What is noise?</vt:lpstr>
      <vt:lpstr>Types of Noise</vt:lpstr>
      <vt:lpstr>Types of Noise</vt:lpstr>
      <vt:lpstr>Types of Noise</vt:lpstr>
      <vt:lpstr>Types of Noise</vt:lpstr>
      <vt:lpstr>Types of Noise</vt:lpstr>
      <vt:lpstr>Both exist at the same time but from unknown amounts</vt:lpstr>
      <vt:lpstr>Shot Noise</vt:lpstr>
      <vt:lpstr>Ways to express Signal to Noise?</vt:lpstr>
      <vt:lpstr>Common way to calculate S/N of a peak</vt:lpstr>
      <vt:lpstr>Ways to express Signal to Noise?</vt:lpstr>
      <vt:lpstr>Propagation of Error</vt:lpstr>
      <vt:lpstr>What sort of noise source is dominant?</vt:lpstr>
      <vt:lpstr>Glu1-fib peptide fragmentation pattern</vt:lpstr>
      <vt:lpstr>Calculating the ratio of highest y-ion intensities to y9 ion</vt:lpstr>
      <vt:lpstr>Calculate ratios across 2,000 replicate spectra </vt:lpstr>
      <vt:lpstr>Derivation</vt:lpstr>
      <vt:lpstr>Derivation</vt:lpstr>
      <vt:lpstr>Formula to determine calibration (ions/sec)</vt:lpstr>
      <vt:lpstr>Calibration plots for Astral, Stellar, and Orbitrap</vt:lpstr>
      <vt:lpstr>Other sources of noise?</vt:lpstr>
      <vt:lpstr>Common Examples:</vt:lpstr>
      <vt:lpstr>Precision vs Accuracy</vt:lpstr>
      <vt:lpstr>Problem:</vt:lpstr>
      <vt:lpstr>What does this tell you?</vt:lpstr>
      <vt:lpstr>Bland-Altman Plot</vt:lpstr>
      <vt:lpstr>Assess if there is a bias</vt:lpstr>
      <vt:lpstr>Measurement Error Simulation</vt:lpstr>
      <vt:lpstr>Measurement Error Simulation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signal?</dc:title>
  <dc:creator>Michael MacCoss</dc:creator>
  <cp:lastModifiedBy>Michael MacCoss</cp:lastModifiedBy>
  <cp:revision>6</cp:revision>
  <dcterms:created xsi:type="dcterms:W3CDTF">2022-03-29T05:25:50Z</dcterms:created>
  <dcterms:modified xsi:type="dcterms:W3CDTF">2025-04-17T18:17:45Z</dcterms:modified>
</cp:coreProperties>
</file>